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1" r:id="rId4"/>
    <p:sldId id="270" r:id="rId5"/>
    <p:sldId id="267" r:id="rId6"/>
    <p:sldId id="261" r:id="rId7"/>
    <p:sldId id="260" r:id="rId8"/>
    <p:sldId id="259"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4A748A-CA57-44CF-B3FE-4019FBFC6A4E}" v="141" dt="2021-07-07T17:59:11.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AA5D-C2A5-426F-9CBB-9C23AC6245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D24F17-F432-4764-B7F9-E84413403D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462492-6C3B-41E6-9836-9A6881193463}"/>
              </a:ext>
            </a:extLst>
          </p:cNvPr>
          <p:cNvSpPr>
            <a:spLocks noGrp="1"/>
          </p:cNvSpPr>
          <p:nvPr>
            <p:ph type="dt" sz="half" idx="10"/>
          </p:nvPr>
        </p:nvSpPr>
        <p:spPr/>
        <p:txBody>
          <a:bodyPr/>
          <a:lstStyle/>
          <a:p>
            <a:fld id="{2FAF1072-468C-4B06-91E5-51B9F769DB1E}" type="datetimeFigureOut">
              <a:rPr lang="en-US" smtClean="0"/>
              <a:t>7/25/2021</a:t>
            </a:fld>
            <a:endParaRPr lang="en-US"/>
          </a:p>
        </p:txBody>
      </p:sp>
      <p:sp>
        <p:nvSpPr>
          <p:cNvPr id="5" name="Footer Placeholder 4">
            <a:extLst>
              <a:ext uri="{FF2B5EF4-FFF2-40B4-BE49-F238E27FC236}">
                <a16:creationId xmlns:a16="http://schemas.microsoft.com/office/drawing/2014/main" id="{86EC1AC7-8E8C-4DB2-9A73-44F98F8EC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20217-4EE2-4FD5-A57D-5F4B43158A86}"/>
              </a:ext>
            </a:extLst>
          </p:cNvPr>
          <p:cNvSpPr>
            <a:spLocks noGrp="1"/>
          </p:cNvSpPr>
          <p:nvPr>
            <p:ph type="sldNum" sz="quarter" idx="12"/>
          </p:nvPr>
        </p:nvSpPr>
        <p:spPr/>
        <p:txBody>
          <a:bodyPr/>
          <a:lstStyle/>
          <a:p>
            <a:fld id="{FAA8912D-4B9B-459B-8169-DD640890A3B8}" type="slidenum">
              <a:rPr lang="en-US" smtClean="0"/>
              <a:t>‹#›</a:t>
            </a:fld>
            <a:endParaRPr lang="en-US"/>
          </a:p>
        </p:txBody>
      </p:sp>
    </p:spTree>
    <p:extLst>
      <p:ext uri="{BB962C8B-B14F-4D97-AF65-F5344CB8AC3E}">
        <p14:creationId xmlns:p14="http://schemas.microsoft.com/office/powerpoint/2010/main" val="231661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D12F-5E9C-44A1-B8C4-17863C7BAD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7F98F7-3E4F-4E2E-8C73-2809CA5F09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4F6B5-78D3-48F5-B3E5-CA052F995A42}"/>
              </a:ext>
            </a:extLst>
          </p:cNvPr>
          <p:cNvSpPr>
            <a:spLocks noGrp="1"/>
          </p:cNvSpPr>
          <p:nvPr>
            <p:ph type="dt" sz="half" idx="10"/>
          </p:nvPr>
        </p:nvSpPr>
        <p:spPr/>
        <p:txBody>
          <a:bodyPr/>
          <a:lstStyle/>
          <a:p>
            <a:fld id="{2FAF1072-468C-4B06-91E5-51B9F769DB1E}" type="datetimeFigureOut">
              <a:rPr lang="en-US" smtClean="0"/>
              <a:t>7/25/2021</a:t>
            </a:fld>
            <a:endParaRPr lang="en-US"/>
          </a:p>
        </p:txBody>
      </p:sp>
      <p:sp>
        <p:nvSpPr>
          <p:cNvPr id="5" name="Footer Placeholder 4">
            <a:extLst>
              <a:ext uri="{FF2B5EF4-FFF2-40B4-BE49-F238E27FC236}">
                <a16:creationId xmlns:a16="http://schemas.microsoft.com/office/drawing/2014/main" id="{04EB44EB-25B1-40E7-B0DF-7460A8970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BC73D-228F-428A-BBD4-AD3C690CB97C}"/>
              </a:ext>
            </a:extLst>
          </p:cNvPr>
          <p:cNvSpPr>
            <a:spLocks noGrp="1"/>
          </p:cNvSpPr>
          <p:nvPr>
            <p:ph type="sldNum" sz="quarter" idx="12"/>
          </p:nvPr>
        </p:nvSpPr>
        <p:spPr/>
        <p:txBody>
          <a:bodyPr/>
          <a:lstStyle/>
          <a:p>
            <a:fld id="{FAA8912D-4B9B-459B-8169-DD640890A3B8}" type="slidenum">
              <a:rPr lang="en-US" smtClean="0"/>
              <a:t>‹#›</a:t>
            </a:fld>
            <a:endParaRPr lang="en-US"/>
          </a:p>
        </p:txBody>
      </p:sp>
    </p:spTree>
    <p:extLst>
      <p:ext uri="{BB962C8B-B14F-4D97-AF65-F5344CB8AC3E}">
        <p14:creationId xmlns:p14="http://schemas.microsoft.com/office/powerpoint/2010/main" val="393560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F1C06F-7EBA-416D-AB24-D9D02E5882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D7D8B7-D377-48E4-9A17-5FA938BD14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1FCA3-9705-4A05-B227-4CFD3ECC5244}"/>
              </a:ext>
            </a:extLst>
          </p:cNvPr>
          <p:cNvSpPr>
            <a:spLocks noGrp="1"/>
          </p:cNvSpPr>
          <p:nvPr>
            <p:ph type="dt" sz="half" idx="10"/>
          </p:nvPr>
        </p:nvSpPr>
        <p:spPr/>
        <p:txBody>
          <a:bodyPr/>
          <a:lstStyle/>
          <a:p>
            <a:fld id="{2FAF1072-468C-4B06-91E5-51B9F769DB1E}" type="datetimeFigureOut">
              <a:rPr lang="en-US" smtClean="0"/>
              <a:t>7/25/2021</a:t>
            </a:fld>
            <a:endParaRPr lang="en-US"/>
          </a:p>
        </p:txBody>
      </p:sp>
      <p:sp>
        <p:nvSpPr>
          <p:cNvPr id="5" name="Footer Placeholder 4">
            <a:extLst>
              <a:ext uri="{FF2B5EF4-FFF2-40B4-BE49-F238E27FC236}">
                <a16:creationId xmlns:a16="http://schemas.microsoft.com/office/drawing/2014/main" id="{E9FA88A5-663A-4D4B-BC93-10AAEDC16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E14B3-8F5F-40DB-B176-C828BDF41728}"/>
              </a:ext>
            </a:extLst>
          </p:cNvPr>
          <p:cNvSpPr>
            <a:spLocks noGrp="1"/>
          </p:cNvSpPr>
          <p:nvPr>
            <p:ph type="sldNum" sz="quarter" idx="12"/>
          </p:nvPr>
        </p:nvSpPr>
        <p:spPr/>
        <p:txBody>
          <a:bodyPr/>
          <a:lstStyle/>
          <a:p>
            <a:fld id="{FAA8912D-4B9B-459B-8169-DD640890A3B8}" type="slidenum">
              <a:rPr lang="en-US" smtClean="0"/>
              <a:t>‹#›</a:t>
            </a:fld>
            <a:endParaRPr lang="en-US"/>
          </a:p>
        </p:txBody>
      </p:sp>
    </p:spTree>
    <p:extLst>
      <p:ext uri="{BB962C8B-B14F-4D97-AF65-F5344CB8AC3E}">
        <p14:creationId xmlns:p14="http://schemas.microsoft.com/office/powerpoint/2010/main" val="206484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B907-0F25-4425-8D88-76C7988CC9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3D7A7D-2EBB-4FAD-94FB-875C5381DA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28158-6571-4386-8893-0FDD29D63B73}"/>
              </a:ext>
            </a:extLst>
          </p:cNvPr>
          <p:cNvSpPr>
            <a:spLocks noGrp="1"/>
          </p:cNvSpPr>
          <p:nvPr>
            <p:ph type="dt" sz="half" idx="10"/>
          </p:nvPr>
        </p:nvSpPr>
        <p:spPr/>
        <p:txBody>
          <a:bodyPr/>
          <a:lstStyle/>
          <a:p>
            <a:fld id="{2FAF1072-468C-4B06-91E5-51B9F769DB1E}" type="datetimeFigureOut">
              <a:rPr lang="en-US" smtClean="0"/>
              <a:t>7/25/2021</a:t>
            </a:fld>
            <a:endParaRPr lang="en-US"/>
          </a:p>
        </p:txBody>
      </p:sp>
      <p:sp>
        <p:nvSpPr>
          <p:cNvPr id="5" name="Footer Placeholder 4">
            <a:extLst>
              <a:ext uri="{FF2B5EF4-FFF2-40B4-BE49-F238E27FC236}">
                <a16:creationId xmlns:a16="http://schemas.microsoft.com/office/drawing/2014/main" id="{84C33473-B72F-4AC4-9722-4A108F101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EB4CC-4447-46BD-AE2B-A36F77275032}"/>
              </a:ext>
            </a:extLst>
          </p:cNvPr>
          <p:cNvSpPr>
            <a:spLocks noGrp="1"/>
          </p:cNvSpPr>
          <p:nvPr>
            <p:ph type="sldNum" sz="quarter" idx="12"/>
          </p:nvPr>
        </p:nvSpPr>
        <p:spPr/>
        <p:txBody>
          <a:bodyPr/>
          <a:lstStyle/>
          <a:p>
            <a:fld id="{FAA8912D-4B9B-459B-8169-DD640890A3B8}" type="slidenum">
              <a:rPr lang="en-US" smtClean="0"/>
              <a:t>‹#›</a:t>
            </a:fld>
            <a:endParaRPr lang="en-US"/>
          </a:p>
        </p:txBody>
      </p:sp>
    </p:spTree>
    <p:extLst>
      <p:ext uri="{BB962C8B-B14F-4D97-AF65-F5344CB8AC3E}">
        <p14:creationId xmlns:p14="http://schemas.microsoft.com/office/powerpoint/2010/main" val="343795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3F42-C33C-4BA2-B3D2-8708B14013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30EF7A-6B2B-41AC-AB46-3F62216C02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1249A-97EF-4EFF-9ACF-BE4A0B470A9D}"/>
              </a:ext>
            </a:extLst>
          </p:cNvPr>
          <p:cNvSpPr>
            <a:spLocks noGrp="1"/>
          </p:cNvSpPr>
          <p:nvPr>
            <p:ph type="dt" sz="half" idx="10"/>
          </p:nvPr>
        </p:nvSpPr>
        <p:spPr/>
        <p:txBody>
          <a:bodyPr/>
          <a:lstStyle/>
          <a:p>
            <a:fld id="{2FAF1072-468C-4B06-91E5-51B9F769DB1E}" type="datetimeFigureOut">
              <a:rPr lang="en-US" smtClean="0"/>
              <a:t>7/25/2021</a:t>
            </a:fld>
            <a:endParaRPr lang="en-US"/>
          </a:p>
        </p:txBody>
      </p:sp>
      <p:sp>
        <p:nvSpPr>
          <p:cNvPr id="5" name="Footer Placeholder 4">
            <a:extLst>
              <a:ext uri="{FF2B5EF4-FFF2-40B4-BE49-F238E27FC236}">
                <a16:creationId xmlns:a16="http://schemas.microsoft.com/office/drawing/2014/main" id="{EF4F91BF-5A11-4354-8374-3C9BF0CCF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EFD22-4FAA-4CBD-9C13-6584DF5260F3}"/>
              </a:ext>
            </a:extLst>
          </p:cNvPr>
          <p:cNvSpPr>
            <a:spLocks noGrp="1"/>
          </p:cNvSpPr>
          <p:nvPr>
            <p:ph type="sldNum" sz="quarter" idx="12"/>
          </p:nvPr>
        </p:nvSpPr>
        <p:spPr/>
        <p:txBody>
          <a:bodyPr/>
          <a:lstStyle/>
          <a:p>
            <a:fld id="{FAA8912D-4B9B-459B-8169-DD640890A3B8}" type="slidenum">
              <a:rPr lang="en-US" smtClean="0"/>
              <a:t>‹#›</a:t>
            </a:fld>
            <a:endParaRPr lang="en-US"/>
          </a:p>
        </p:txBody>
      </p:sp>
    </p:spTree>
    <p:extLst>
      <p:ext uri="{BB962C8B-B14F-4D97-AF65-F5344CB8AC3E}">
        <p14:creationId xmlns:p14="http://schemas.microsoft.com/office/powerpoint/2010/main" val="134481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0C1E-461E-4D44-806A-371A424D0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174C8-5B0A-427C-BBD3-C237B1AB83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A214B1-8AA4-470A-A8C9-E0B31F12EC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199BDC-4219-435A-96D5-2DA7D38F9751}"/>
              </a:ext>
            </a:extLst>
          </p:cNvPr>
          <p:cNvSpPr>
            <a:spLocks noGrp="1"/>
          </p:cNvSpPr>
          <p:nvPr>
            <p:ph type="dt" sz="half" idx="10"/>
          </p:nvPr>
        </p:nvSpPr>
        <p:spPr/>
        <p:txBody>
          <a:bodyPr/>
          <a:lstStyle/>
          <a:p>
            <a:fld id="{2FAF1072-468C-4B06-91E5-51B9F769DB1E}" type="datetimeFigureOut">
              <a:rPr lang="en-US" smtClean="0"/>
              <a:t>7/25/2021</a:t>
            </a:fld>
            <a:endParaRPr lang="en-US"/>
          </a:p>
        </p:txBody>
      </p:sp>
      <p:sp>
        <p:nvSpPr>
          <p:cNvPr id="6" name="Footer Placeholder 5">
            <a:extLst>
              <a:ext uri="{FF2B5EF4-FFF2-40B4-BE49-F238E27FC236}">
                <a16:creationId xmlns:a16="http://schemas.microsoft.com/office/drawing/2014/main" id="{6FD1C2C0-C237-49F9-9608-4499F995DE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04F91-2486-4898-8210-183E8A560ADE}"/>
              </a:ext>
            </a:extLst>
          </p:cNvPr>
          <p:cNvSpPr>
            <a:spLocks noGrp="1"/>
          </p:cNvSpPr>
          <p:nvPr>
            <p:ph type="sldNum" sz="quarter" idx="12"/>
          </p:nvPr>
        </p:nvSpPr>
        <p:spPr/>
        <p:txBody>
          <a:bodyPr/>
          <a:lstStyle/>
          <a:p>
            <a:fld id="{FAA8912D-4B9B-459B-8169-DD640890A3B8}" type="slidenum">
              <a:rPr lang="en-US" smtClean="0"/>
              <a:t>‹#›</a:t>
            </a:fld>
            <a:endParaRPr lang="en-US"/>
          </a:p>
        </p:txBody>
      </p:sp>
    </p:spTree>
    <p:extLst>
      <p:ext uri="{BB962C8B-B14F-4D97-AF65-F5344CB8AC3E}">
        <p14:creationId xmlns:p14="http://schemas.microsoft.com/office/powerpoint/2010/main" val="198640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276E-66F9-431B-9D14-B0CE0DDF5F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9EFF65-AD26-41DB-8B35-0EE391BA1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A35FB-4B4F-4039-BCFC-32AAC40305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C7BCE9-F506-46B0-8F17-07DD23704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C2FAE0-004E-4627-A13B-69D53859BE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DCC28F-DC08-4938-9DCC-7FE5B7EDE022}"/>
              </a:ext>
            </a:extLst>
          </p:cNvPr>
          <p:cNvSpPr>
            <a:spLocks noGrp="1"/>
          </p:cNvSpPr>
          <p:nvPr>
            <p:ph type="dt" sz="half" idx="10"/>
          </p:nvPr>
        </p:nvSpPr>
        <p:spPr/>
        <p:txBody>
          <a:bodyPr/>
          <a:lstStyle/>
          <a:p>
            <a:fld id="{2FAF1072-468C-4B06-91E5-51B9F769DB1E}" type="datetimeFigureOut">
              <a:rPr lang="en-US" smtClean="0"/>
              <a:t>7/25/2021</a:t>
            </a:fld>
            <a:endParaRPr lang="en-US"/>
          </a:p>
        </p:txBody>
      </p:sp>
      <p:sp>
        <p:nvSpPr>
          <p:cNvPr id="8" name="Footer Placeholder 7">
            <a:extLst>
              <a:ext uri="{FF2B5EF4-FFF2-40B4-BE49-F238E27FC236}">
                <a16:creationId xmlns:a16="http://schemas.microsoft.com/office/drawing/2014/main" id="{CAE96459-02DE-46FC-AE12-F2080267D4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16EF79-4DF7-48B6-93F1-15F4F2ED63A5}"/>
              </a:ext>
            </a:extLst>
          </p:cNvPr>
          <p:cNvSpPr>
            <a:spLocks noGrp="1"/>
          </p:cNvSpPr>
          <p:nvPr>
            <p:ph type="sldNum" sz="quarter" idx="12"/>
          </p:nvPr>
        </p:nvSpPr>
        <p:spPr/>
        <p:txBody>
          <a:bodyPr/>
          <a:lstStyle/>
          <a:p>
            <a:fld id="{FAA8912D-4B9B-459B-8169-DD640890A3B8}" type="slidenum">
              <a:rPr lang="en-US" smtClean="0"/>
              <a:t>‹#›</a:t>
            </a:fld>
            <a:endParaRPr lang="en-US"/>
          </a:p>
        </p:txBody>
      </p:sp>
    </p:spTree>
    <p:extLst>
      <p:ext uri="{BB962C8B-B14F-4D97-AF65-F5344CB8AC3E}">
        <p14:creationId xmlns:p14="http://schemas.microsoft.com/office/powerpoint/2010/main" val="239746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66E4-431C-4597-9837-0702B3B3E7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D837CA-9B30-4410-99DD-184BF459EFC0}"/>
              </a:ext>
            </a:extLst>
          </p:cNvPr>
          <p:cNvSpPr>
            <a:spLocks noGrp="1"/>
          </p:cNvSpPr>
          <p:nvPr>
            <p:ph type="dt" sz="half" idx="10"/>
          </p:nvPr>
        </p:nvSpPr>
        <p:spPr/>
        <p:txBody>
          <a:bodyPr/>
          <a:lstStyle/>
          <a:p>
            <a:fld id="{2FAF1072-468C-4B06-91E5-51B9F769DB1E}" type="datetimeFigureOut">
              <a:rPr lang="en-US" smtClean="0"/>
              <a:t>7/25/2021</a:t>
            </a:fld>
            <a:endParaRPr lang="en-US"/>
          </a:p>
        </p:txBody>
      </p:sp>
      <p:sp>
        <p:nvSpPr>
          <p:cNvPr id="4" name="Footer Placeholder 3">
            <a:extLst>
              <a:ext uri="{FF2B5EF4-FFF2-40B4-BE49-F238E27FC236}">
                <a16:creationId xmlns:a16="http://schemas.microsoft.com/office/drawing/2014/main" id="{3EE52326-0FE8-4AFA-8E1E-359E897813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9E000E-7FD4-4177-BAE7-F9F8BBF4E5B6}"/>
              </a:ext>
            </a:extLst>
          </p:cNvPr>
          <p:cNvSpPr>
            <a:spLocks noGrp="1"/>
          </p:cNvSpPr>
          <p:nvPr>
            <p:ph type="sldNum" sz="quarter" idx="12"/>
          </p:nvPr>
        </p:nvSpPr>
        <p:spPr/>
        <p:txBody>
          <a:bodyPr/>
          <a:lstStyle/>
          <a:p>
            <a:fld id="{FAA8912D-4B9B-459B-8169-DD640890A3B8}" type="slidenum">
              <a:rPr lang="en-US" smtClean="0"/>
              <a:t>‹#›</a:t>
            </a:fld>
            <a:endParaRPr lang="en-US"/>
          </a:p>
        </p:txBody>
      </p:sp>
    </p:spTree>
    <p:extLst>
      <p:ext uri="{BB962C8B-B14F-4D97-AF65-F5344CB8AC3E}">
        <p14:creationId xmlns:p14="http://schemas.microsoft.com/office/powerpoint/2010/main" val="278856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7E138-04A6-4C0C-9530-04F961986145}"/>
              </a:ext>
            </a:extLst>
          </p:cNvPr>
          <p:cNvSpPr>
            <a:spLocks noGrp="1"/>
          </p:cNvSpPr>
          <p:nvPr>
            <p:ph type="dt" sz="half" idx="10"/>
          </p:nvPr>
        </p:nvSpPr>
        <p:spPr/>
        <p:txBody>
          <a:bodyPr/>
          <a:lstStyle/>
          <a:p>
            <a:fld id="{2FAF1072-468C-4B06-91E5-51B9F769DB1E}" type="datetimeFigureOut">
              <a:rPr lang="en-US" smtClean="0"/>
              <a:t>7/25/2021</a:t>
            </a:fld>
            <a:endParaRPr lang="en-US"/>
          </a:p>
        </p:txBody>
      </p:sp>
      <p:sp>
        <p:nvSpPr>
          <p:cNvPr id="3" name="Footer Placeholder 2">
            <a:extLst>
              <a:ext uri="{FF2B5EF4-FFF2-40B4-BE49-F238E27FC236}">
                <a16:creationId xmlns:a16="http://schemas.microsoft.com/office/drawing/2014/main" id="{3F432B04-9B62-43AD-BE85-C355BE0932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CB094D-4119-4D24-80A7-ADA39472EF50}"/>
              </a:ext>
            </a:extLst>
          </p:cNvPr>
          <p:cNvSpPr>
            <a:spLocks noGrp="1"/>
          </p:cNvSpPr>
          <p:nvPr>
            <p:ph type="sldNum" sz="quarter" idx="12"/>
          </p:nvPr>
        </p:nvSpPr>
        <p:spPr/>
        <p:txBody>
          <a:bodyPr/>
          <a:lstStyle/>
          <a:p>
            <a:fld id="{FAA8912D-4B9B-459B-8169-DD640890A3B8}" type="slidenum">
              <a:rPr lang="en-US" smtClean="0"/>
              <a:t>‹#›</a:t>
            </a:fld>
            <a:endParaRPr lang="en-US"/>
          </a:p>
        </p:txBody>
      </p:sp>
    </p:spTree>
    <p:extLst>
      <p:ext uri="{BB962C8B-B14F-4D97-AF65-F5344CB8AC3E}">
        <p14:creationId xmlns:p14="http://schemas.microsoft.com/office/powerpoint/2010/main" val="333437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2552-EC2E-4D27-B825-F4339BF9E2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C812B8-0FB3-46B9-8FC6-FD1DC8E89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7BF7BC-BBBB-4A7E-9F1C-EC0E4E49E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3B8E2-6953-4A95-A37D-8D3083893659}"/>
              </a:ext>
            </a:extLst>
          </p:cNvPr>
          <p:cNvSpPr>
            <a:spLocks noGrp="1"/>
          </p:cNvSpPr>
          <p:nvPr>
            <p:ph type="dt" sz="half" idx="10"/>
          </p:nvPr>
        </p:nvSpPr>
        <p:spPr/>
        <p:txBody>
          <a:bodyPr/>
          <a:lstStyle/>
          <a:p>
            <a:fld id="{2FAF1072-468C-4B06-91E5-51B9F769DB1E}" type="datetimeFigureOut">
              <a:rPr lang="en-US" smtClean="0"/>
              <a:t>7/25/2021</a:t>
            </a:fld>
            <a:endParaRPr lang="en-US"/>
          </a:p>
        </p:txBody>
      </p:sp>
      <p:sp>
        <p:nvSpPr>
          <p:cNvPr id="6" name="Footer Placeholder 5">
            <a:extLst>
              <a:ext uri="{FF2B5EF4-FFF2-40B4-BE49-F238E27FC236}">
                <a16:creationId xmlns:a16="http://schemas.microsoft.com/office/drawing/2014/main" id="{151E1ED2-5CF2-47F4-AEF3-204BD2E41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CCC0C-C587-4110-A761-8E29F7DA4BDF}"/>
              </a:ext>
            </a:extLst>
          </p:cNvPr>
          <p:cNvSpPr>
            <a:spLocks noGrp="1"/>
          </p:cNvSpPr>
          <p:nvPr>
            <p:ph type="sldNum" sz="quarter" idx="12"/>
          </p:nvPr>
        </p:nvSpPr>
        <p:spPr/>
        <p:txBody>
          <a:bodyPr/>
          <a:lstStyle/>
          <a:p>
            <a:fld id="{FAA8912D-4B9B-459B-8169-DD640890A3B8}" type="slidenum">
              <a:rPr lang="en-US" smtClean="0"/>
              <a:t>‹#›</a:t>
            </a:fld>
            <a:endParaRPr lang="en-US"/>
          </a:p>
        </p:txBody>
      </p:sp>
    </p:spTree>
    <p:extLst>
      <p:ext uri="{BB962C8B-B14F-4D97-AF65-F5344CB8AC3E}">
        <p14:creationId xmlns:p14="http://schemas.microsoft.com/office/powerpoint/2010/main" val="397403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D5C6-C865-4F81-BF94-449162C00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BE3C4D-890A-41EE-ADD8-B872A1C2EB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E5657C-0905-4CD2-BC6F-1E2AFAB5D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14E4C-190C-4C97-A85A-4373937EAFEA}"/>
              </a:ext>
            </a:extLst>
          </p:cNvPr>
          <p:cNvSpPr>
            <a:spLocks noGrp="1"/>
          </p:cNvSpPr>
          <p:nvPr>
            <p:ph type="dt" sz="half" idx="10"/>
          </p:nvPr>
        </p:nvSpPr>
        <p:spPr/>
        <p:txBody>
          <a:bodyPr/>
          <a:lstStyle/>
          <a:p>
            <a:fld id="{2FAF1072-468C-4B06-91E5-51B9F769DB1E}" type="datetimeFigureOut">
              <a:rPr lang="en-US" smtClean="0"/>
              <a:t>7/25/2021</a:t>
            </a:fld>
            <a:endParaRPr lang="en-US"/>
          </a:p>
        </p:txBody>
      </p:sp>
      <p:sp>
        <p:nvSpPr>
          <p:cNvPr id="6" name="Footer Placeholder 5">
            <a:extLst>
              <a:ext uri="{FF2B5EF4-FFF2-40B4-BE49-F238E27FC236}">
                <a16:creationId xmlns:a16="http://schemas.microsoft.com/office/drawing/2014/main" id="{0648096A-06C9-4B63-B838-D4B52D3F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9AB68-1C46-459D-9F24-A3714E81AA55}"/>
              </a:ext>
            </a:extLst>
          </p:cNvPr>
          <p:cNvSpPr>
            <a:spLocks noGrp="1"/>
          </p:cNvSpPr>
          <p:nvPr>
            <p:ph type="sldNum" sz="quarter" idx="12"/>
          </p:nvPr>
        </p:nvSpPr>
        <p:spPr/>
        <p:txBody>
          <a:bodyPr/>
          <a:lstStyle/>
          <a:p>
            <a:fld id="{FAA8912D-4B9B-459B-8169-DD640890A3B8}" type="slidenum">
              <a:rPr lang="en-US" smtClean="0"/>
              <a:t>‹#›</a:t>
            </a:fld>
            <a:endParaRPr lang="en-US"/>
          </a:p>
        </p:txBody>
      </p:sp>
    </p:spTree>
    <p:extLst>
      <p:ext uri="{BB962C8B-B14F-4D97-AF65-F5344CB8AC3E}">
        <p14:creationId xmlns:p14="http://schemas.microsoft.com/office/powerpoint/2010/main" val="18170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7F446-676C-40BF-94A5-C29C0EDF4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482D96-96AF-459F-87A5-085AE58A3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5C50D-419A-4228-8729-5DA776D4F4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F1072-468C-4B06-91E5-51B9F769DB1E}" type="datetimeFigureOut">
              <a:rPr lang="en-US" smtClean="0"/>
              <a:t>7/25/2021</a:t>
            </a:fld>
            <a:endParaRPr lang="en-US"/>
          </a:p>
        </p:txBody>
      </p:sp>
      <p:sp>
        <p:nvSpPr>
          <p:cNvPr id="5" name="Footer Placeholder 4">
            <a:extLst>
              <a:ext uri="{FF2B5EF4-FFF2-40B4-BE49-F238E27FC236}">
                <a16:creationId xmlns:a16="http://schemas.microsoft.com/office/drawing/2014/main" id="{66B3404F-5C15-414F-B58F-20FDBA8E0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E4491B-9B96-45A2-92DE-1D3BE0E794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8912D-4B9B-459B-8169-DD640890A3B8}" type="slidenum">
              <a:rPr lang="en-US" smtClean="0"/>
              <a:t>‹#›</a:t>
            </a:fld>
            <a:endParaRPr lang="en-US"/>
          </a:p>
        </p:txBody>
      </p:sp>
    </p:spTree>
    <p:extLst>
      <p:ext uri="{BB962C8B-B14F-4D97-AF65-F5344CB8AC3E}">
        <p14:creationId xmlns:p14="http://schemas.microsoft.com/office/powerpoint/2010/main" val="2150968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E337626E-2F19-4B3D-9794-61F3A2F2D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413" y="876084"/>
            <a:ext cx="7625593" cy="5105831"/>
          </a:xfrm>
          <a:prstGeom prst="rect">
            <a:avLst/>
          </a:prstGeom>
        </p:spPr>
      </p:pic>
    </p:spTree>
    <p:extLst>
      <p:ext uri="{BB962C8B-B14F-4D97-AF65-F5344CB8AC3E}">
        <p14:creationId xmlns:p14="http://schemas.microsoft.com/office/powerpoint/2010/main" val="54453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DBBA86-9664-4C8C-840F-3A0B8EEFC61E}"/>
              </a:ext>
            </a:extLst>
          </p:cNvPr>
          <p:cNvSpPr txBox="1"/>
          <p:nvPr/>
        </p:nvSpPr>
        <p:spPr>
          <a:xfrm>
            <a:off x="409691" y="69124"/>
            <a:ext cx="5503990" cy="5160387"/>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	</a:t>
            </a:r>
          </a:p>
          <a:p>
            <a:pPr algn="ctr"/>
            <a:r>
              <a:rPr lang="en-US" sz="18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Let us stand 1776 STRONG </a:t>
            </a:r>
            <a:r>
              <a:rPr lang="en-US" sz="1800" b="1" dirty="0">
                <a:effectLst/>
                <a:latin typeface="Verdana" panose="020B0604030504040204" pitchFamily="34" charset="0"/>
                <a:ea typeface="Calibri" panose="020F0502020204030204" pitchFamily="34" charset="0"/>
                <a:cs typeface="Times New Roman" panose="02020603050405020304" pitchFamily="18" charset="0"/>
              </a:rPr>
              <a:t>as Americans and restore the American Republic!</a:t>
            </a:r>
          </a:p>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Let 1776 STRONG be Our Battle Cry for Freedom Across the Land!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Let us stand </a:t>
            </a:r>
            <a:r>
              <a:rPr lang="en-US" sz="18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1776 STRONG</a:t>
            </a:r>
            <a:r>
              <a:rPr lang="en-US" sz="1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united in American Values, Culture, and Faith. </a:t>
            </a:r>
          </a:p>
          <a:p>
            <a:pPr marL="0" marR="0" algn="just">
              <a:lnSpc>
                <a:spcPct val="107000"/>
              </a:lnSpc>
              <a:spcBef>
                <a:spcPts val="0"/>
              </a:spcBef>
              <a:spcAft>
                <a:spcPts val="800"/>
              </a:spcAft>
            </a:pPr>
            <a:endParaRPr lang="en-US" sz="6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i="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 the LEFT seeks to silence us at every turn, let’s send the left a clear message. </a:t>
            </a:r>
          </a:p>
          <a:p>
            <a:pPr marL="0" marR="0" algn="just">
              <a:spcBef>
                <a:spcPts val="0"/>
              </a:spcBef>
              <a:spcAft>
                <a:spcPts val="600"/>
              </a:spcAft>
            </a:pPr>
            <a:endParaRPr lang="en-US" sz="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We love the United States of America!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We are proud to be called Americans!</a:t>
            </a:r>
          </a:p>
          <a:p>
            <a:pPr marL="0" marR="0" algn="ctr">
              <a:lnSpc>
                <a:spcPct val="107000"/>
              </a:lnSpc>
              <a:spcBef>
                <a:spcPts val="0"/>
              </a:spcBef>
              <a:spcAft>
                <a:spcPts val="800"/>
              </a:spcAft>
            </a:pPr>
            <a:r>
              <a:rPr lang="en-US" sz="1600" b="1" dirty="0">
                <a:solidFill>
                  <a:srgbClr val="000000"/>
                </a:solidFill>
                <a:latin typeface="Verdana" panose="020B0604030504040204" pitchFamily="34" charset="0"/>
                <a:cs typeface="Times New Roman" panose="02020603050405020304" pitchFamily="18" charset="0"/>
              </a:rPr>
              <a:t>This is OUR COUNTRY! We are 1776 STRONG!</a:t>
            </a:r>
            <a:endParaRPr lang="en-US" sz="1600" b="1" dirty="0"/>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4" name="Group 3">
            <a:extLst>
              <a:ext uri="{FF2B5EF4-FFF2-40B4-BE49-F238E27FC236}">
                <a16:creationId xmlns:a16="http://schemas.microsoft.com/office/drawing/2014/main" id="{992A3FDC-893E-4387-A07D-78AD7602C55C}"/>
              </a:ext>
            </a:extLst>
          </p:cNvPr>
          <p:cNvGrpSpPr/>
          <p:nvPr/>
        </p:nvGrpSpPr>
        <p:grpSpPr>
          <a:xfrm>
            <a:off x="6354256" y="207852"/>
            <a:ext cx="5221224" cy="6522131"/>
            <a:chOff x="6874374" y="207852"/>
            <a:chExt cx="5221224" cy="6522131"/>
          </a:xfrm>
        </p:grpSpPr>
        <p:pic>
          <p:nvPicPr>
            <p:cNvPr id="3074" name="Picture 2" descr="Trump boat parade on Lake Murray SC draws thousands | The State">
              <a:extLst>
                <a:ext uri="{FF2B5EF4-FFF2-40B4-BE49-F238E27FC236}">
                  <a16:creationId xmlns:a16="http://schemas.microsoft.com/office/drawing/2014/main" id="{16580E64-9DEB-4D77-91DB-2D0E049AD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374" y="207852"/>
              <a:ext cx="5221224" cy="18915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lice: Man attacked vehicles during Carbon Trump parade – Times News Online">
              <a:extLst>
                <a:ext uri="{FF2B5EF4-FFF2-40B4-BE49-F238E27FC236}">
                  <a16:creationId xmlns:a16="http://schemas.microsoft.com/office/drawing/2014/main" id="{DE099521-8797-47D1-96CF-989E34154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972" y="4212961"/>
              <a:ext cx="5216626" cy="25170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300k expected but masks NOT mandatory for 'salute to America' | Daily Mail  Online">
              <a:extLst>
                <a:ext uri="{FF2B5EF4-FFF2-40B4-BE49-F238E27FC236}">
                  <a16:creationId xmlns:a16="http://schemas.microsoft.com/office/drawing/2014/main" id="{0C91A7FA-CAD3-474E-8215-77657E95C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972" y="2335300"/>
              <a:ext cx="2576429" cy="164176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undreds of Trump supporters protest in Beverly Hills - Los Angeles Times">
              <a:extLst>
                <a:ext uri="{FF2B5EF4-FFF2-40B4-BE49-F238E27FC236}">
                  <a16:creationId xmlns:a16="http://schemas.microsoft.com/office/drawing/2014/main" id="{481F5C37-559A-4637-BDF7-013E91B799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6717" y="2335299"/>
              <a:ext cx="2468881" cy="164592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4A4CC987-41B5-443D-B932-A5B42CA6125D}"/>
              </a:ext>
            </a:extLst>
          </p:cNvPr>
          <p:cNvSpPr txBox="1"/>
          <p:nvPr/>
        </p:nvSpPr>
        <p:spPr>
          <a:xfrm>
            <a:off x="1488863" y="4814972"/>
            <a:ext cx="4516165" cy="1915011"/>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Stand up to Marxists and Socialists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who seek to </a:t>
            </a: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forever</a:t>
            </a:r>
            <a:r>
              <a:rPr lang="en-US" sz="1800" dirty="0">
                <a:effectLst/>
                <a:latin typeface="Calibri" panose="020F0502020204030204" pitchFamily="34" charset="0"/>
                <a:ea typeface="Calibri" panose="020F0502020204030204" pitchFamily="34" charset="0"/>
                <a:cs typeface="Times New Roman" panose="02020603050405020304" pitchFamily="18" charset="0"/>
              </a:rPr>
              <a:t> change our Republic and strip away our freedoms enshrined in our Constitution. </a:t>
            </a:r>
          </a:p>
          <a:p>
            <a:pPr marL="0" marR="0">
              <a:spcBef>
                <a:spcPts val="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Unite and Ignite our National Pride!</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Stand Together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1776 STRONG!</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3806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AACB8C-EDC6-456A-9F0D-80C5BBB11D64}"/>
              </a:ext>
            </a:extLst>
          </p:cNvPr>
          <p:cNvSpPr txBox="1"/>
          <p:nvPr/>
        </p:nvSpPr>
        <p:spPr>
          <a:xfrm>
            <a:off x="5421385" y="1002764"/>
            <a:ext cx="6094602" cy="4570097"/>
          </a:xfrm>
          <a:prstGeom prst="rect">
            <a:avLst/>
          </a:prstGeom>
          <a:noFill/>
        </p:spPr>
        <p:txBody>
          <a:bodyPr wrap="square">
            <a:spAutoFit/>
          </a:bodyPr>
          <a:lstStyle/>
          <a:p>
            <a:pPr marL="0" marR="0" algn="ctr">
              <a:lnSpc>
                <a:spcPct val="107000"/>
              </a:lnSpc>
              <a:spcBef>
                <a:spcPts val="0"/>
              </a:spcBef>
              <a:spcAft>
                <a:spcPts val="800"/>
              </a:spcAft>
            </a:pPr>
            <a:r>
              <a:rPr lang="en-US" sz="32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1776 STRONG </a:t>
            </a:r>
          </a:p>
          <a:p>
            <a:pPr marL="0" marR="0" algn="just">
              <a:lnSpc>
                <a:spcPct val="107000"/>
              </a:lnSpc>
              <a:spcBef>
                <a:spcPts val="0"/>
              </a:spcBef>
              <a:spcAft>
                <a:spcPts val="80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We, the Republic, cannot afford to lose any more battles through fair or unfair circumstances. We must </a:t>
            </a:r>
            <a:r>
              <a:rPr lang="en-US" dirty="0">
                <a:latin typeface="Verdana" panose="020B0604030504040204" pitchFamily="34" charset="0"/>
                <a:ea typeface="Calibri" panose="020F0502020204030204" pitchFamily="34" charset="0"/>
                <a:cs typeface="Times New Roman" panose="02020603050405020304" pitchFamily="18" charset="0"/>
              </a:rPr>
              <a:t>stand</a:t>
            </a:r>
            <a:r>
              <a:rPr lang="en-US" sz="1800" dirty="0">
                <a:effectLst/>
                <a:latin typeface="Verdana" panose="020B0604030504040204" pitchFamily="34" charset="0"/>
                <a:ea typeface="Calibri" panose="020F0502020204030204" pitchFamily="34" charset="0"/>
                <a:cs typeface="Times New Roman" panose="02020603050405020304" pitchFamily="18" charset="0"/>
              </a:rPr>
              <a:t> together, everyone acting together, to safeguard our Nation.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We must stand together, determined never to rest our fate, freedoms, and our future into the hands of RINO’s and Leftists.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We must stand together, vigilant to root out and replace bad actors wherever they roost.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We must stand together, electing only true Patriots who love our country, love and respect our Constitution, and will stand </a:t>
            </a:r>
            <a:r>
              <a:rPr lang="en-US" sz="1800" b="1" dirty="0">
                <a:effectLst/>
                <a:latin typeface="Verdana" panose="020B0604030504040204" pitchFamily="34" charset="0"/>
                <a:ea typeface="Calibri" panose="020F0502020204030204" pitchFamily="34" charset="0"/>
                <a:cs typeface="Times New Roman" panose="02020603050405020304" pitchFamily="18" charset="0"/>
              </a:rPr>
              <a:t>1776 STRONG</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BC74FD0F-B226-4B90-A218-128187AA1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6348" y="457200"/>
            <a:ext cx="4480560" cy="2987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15EA9AC-D811-4B59-8FD2-E841B704C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83" y="3531765"/>
            <a:ext cx="4482765" cy="3040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39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AA24CC-8C40-4365-85B1-347F8C7878DC}"/>
              </a:ext>
            </a:extLst>
          </p:cNvPr>
          <p:cNvSpPr txBox="1"/>
          <p:nvPr/>
        </p:nvSpPr>
        <p:spPr>
          <a:xfrm>
            <a:off x="970326" y="3068774"/>
            <a:ext cx="10251347" cy="3660233"/>
          </a:xfrm>
          <a:prstGeom prst="rect">
            <a:avLst/>
          </a:prstGeom>
          <a:noFill/>
        </p:spPr>
        <p:txBody>
          <a:bodyPr wrap="square">
            <a:spAutoFit/>
          </a:bodyPr>
          <a:lstStyle/>
          <a:p>
            <a:pPr marL="0" marR="0" algn="ctr" fontAlgn="base">
              <a:spcBef>
                <a:spcPts val="0"/>
              </a:spcBef>
              <a:spcAft>
                <a:spcPts val="0"/>
              </a:spcAft>
            </a:pPr>
            <a:r>
              <a:rPr lang="en-US" sz="1800" b="1" dirty="0">
                <a:effectLst/>
                <a:latin typeface="Verdana" panose="020B0604030504040204" pitchFamily="34" charset="0"/>
                <a:ea typeface="Verdana" panose="020B0604030504040204" pitchFamily="34" charset="0"/>
              </a:rPr>
              <a:t>Let’s Unite and Stand 1776 STRONG!</a:t>
            </a:r>
            <a:r>
              <a:rPr lang="en-US" sz="1800" dirty="0">
                <a:effectLst/>
                <a:latin typeface="Verdana" panose="020B0604030504040204" pitchFamily="34" charset="0"/>
                <a:ea typeface="Verdana" panose="020B0604030504040204" pitchFamily="34" charset="0"/>
              </a:rPr>
              <a:t> </a:t>
            </a:r>
            <a:endParaRPr lang="en-US" sz="1600" dirty="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US" sz="1800" b="1" dirty="0">
                <a:effectLst/>
                <a:latin typeface="Verdana" panose="020B0604030504040204" pitchFamily="34" charset="0"/>
                <a:ea typeface="Times New Roman" panose="02020603050405020304" pitchFamily="18" charset="0"/>
              </a:rPr>
              <a:t>1776 STRONG </a:t>
            </a:r>
            <a:r>
              <a:rPr lang="en-US" sz="1800" dirty="0">
                <a:effectLst/>
                <a:latin typeface="Verdana" panose="020B0604030504040204" pitchFamily="34" charset="0"/>
                <a:ea typeface="Times New Roman" panose="02020603050405020304" pitchFamily="18" charset="0"/>
              </a:rPr>
              <a:t>is a public declaration to stand strong for America, stand for our Constitution and our Freedoms! Let’s stand proudly with our Founding Fathers and share the Spirit of 1776 as one undivided United States of America. This is </a:t>
            </a:r>
            <a:r>
              <a:rPr lang="en-US" sz="1800" b="1" dirty="0">
                <a:effectLst/>
                <a:latin typeface="Verdana" panose="020B0604030504040204" pitchFamily="34" charset="0"/>
                <a:ea typeface="Times New Roman" panose="02020603050405020304" pitchFamily="18" charset="0"/>
              </a:rPr>
              <a:t>OUR COUNTRY,</a:t>
            </a:r>
            <a:r>
              <a:rPr lang="en-US" sz="1800" dirty="0">
                <a:effectLst/>
                <a:latin typeface="Verdana" panose="020B0604030504040204" pitchFamily="34" charset="0"/>
                <a:ea typeface="Times New Roman" panose="02020603050405020304" pitchFamily="18" charset="0"/>
              </a:rPr>
              <a:t> and we are forever </a:t>
            </a:r>
            <a:r>
              <a:rPr lang="en-US" sz="1800" b="1" dirty="0">
                <a:effectLst/>
                <a:latin typeface="Verdana" panose="020B0604030504040204" pitchFamily="34" charset="0"/>
                <a:ea typeface="Times New Roman" panose="02020603050405020304" pitchFamily="18" charset="0"/>
              </a:rPr>
              <a:t>1776 STRONG</a:t>
            </a:r>
            <a:r>
              <a:rPr lang="en-US" sz="1800" dirty="0">
                <a:effectLst/>
                <a:latin typeface="Verdana" panose="020B060403050404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Verdana" panose="020B0604030504040204" pitchFamily="34" charset="0"/>
                <a:ea typeface="Calibri" panose="020F0502020204030204" pitchFamily="34" charset="0"/>
                <a:cs typeface="Times New Roman" panose="02020603050405020304" pitchFamily="18" charset="0"/>
              </a:rPr>
              <a:t>1776 STRONG</a:t>
            </a:r>
            <a:r>
              <a:rPr lang="en-US" sz="1800" dirty="0">
                <a:effectLst/>
                <a:latin typeface="Verdana" panose="020B0604030504040204" pitchFamily="34" charset="0"/>
                <a:ea typeface="Calibri" panose="020F0502020204030204" pitchFamily="34" charset="0"/>
                <a:cs typeface="Times New Roman" panose="02020603050405020304" pitchFamily="18" charset="0"/>
              </a:rPr>
              <a:t> is a nationwide movement uniting our conservative base to fight the Lefts march against our American History, Freedoms, Culture and Prosperity.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Verdana" panose="020B0604030504040204" pitchFamily="34" charset="0"/>
                <a:ea typeface="Calibri" panose="020F0502020204030204" pitchFamily="34" charset="0"/>
                <a:cs typeface="Times New Roman" panose="02020603050405020304" pitchFamily="18" charset="0"/>
              </a:rPr>
              <a:t>1776 STRONG</a:t>
            </a:r>
            <a:r>
              <a:rPr lang="en-US" sz="1800" dirty="0">
                <a:effectLst/>
                <a:latin typeface="Verdana" panose="020B0604030504040204" pitchFamily="34" charset="0"/>
                <a:ea typeface="Calibri" panose="020F0502020204030204" pitchFamily="34" charset="0"/>
                <a:cs typeface="Times New Roman" panose="02020603050405020304" pitchFamily="18" charset="0"/>
              </a:rPr>
              <a:t> is designed to assemble our great community of patriots towards </a:t>
            </a:r>
            <a:r>
              <a:rPr lang="en-US" sz="1800" i="1" dirty="0">
                <a:effectLst/>
                <a:latin typeface="Verdana" panose="020B0604030504040204" pitchFamily="34" charset="0"/>
                <a:ea typeface="Calibri" panose="020F0502020204030204" pitchFamily="34" charset="0"/>
                <a:cs typeface="Times New Roman" panose="02020603050405020304" pitchFamily="18" charset="0"/>
              </a:rPr>
              <a:t>unified, strategic wins</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Verdana" panose="020B0604030504040204" pitchFamily="34" charset="0"/>
                <a:ea typeface="Calibri" panose="020F0502020204030204" pitchFamily="34" charset="0"/>
                <a:cs typeface="Times New Roman" panose="02020603050405020304" pitchFamily="18" charset="0"/>
              </a:rPr>
              <a:t>1776 STRONG</a:t>
            </a:r>
            <a:r>
              <a:rPr lang="en-US" sz="1800" dirty="0">
                <a:effectLst/>
                <a:latin typeface="Verdana" panose="020B0604030504040204" pitchFamily="34" charset="0"/>
                <a:ea typeface="Calibri" panose="020F0502020204030204" pitchFamily="34" charset="0"/>
                <a:cs typeface="Times New Roman" panose="02020603050405020304" pitchFamily="18" charset="0"/>
              </a:rPr>
              <a:t> is a network of localized groups, fighting together, to win critical battles including Election Integrity, Law and Order, and the </a:t>
            </a:r>
            <a:r>
              <a:rPr lang="en-US" sz="1800" i="1" dirty="0">
                <a:effectLst/>
                <a:latin typeface="Verdana" panose="020B0604030504040204" pitchFamily="34" charset="0"/>
                <a:ea typeface="Calibri" panose="020F0502020204030204" pitchFamily="34" charset="0"/>
                <a:cs typeface="Times New Roman" panose="02020603050405020304" pitchFamily="18" charset="0"/>
              </a:rPr>
              <a:t>Woke</a:t>
            </a:r>
            <a:r>
              <a:rPr lang="en-US" sz="1800" dirty="0">
                <a:effectLst/>
                <a:latin typeface="Verdana" panose="020B0604030504040204" pitchFamily="34" charset="0"/>
                <a:ea typeface="Calibri" panose="020F0502020204030204" pitchFamily="34" charset="0"/>
                <a:cs typeface="Times New Roman" panose="02020603050405020304" pitchFamily="18" charset="0"/>
              </a:rPr>
              <a:t> Culture War.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C9918D44-94F3-4902-9F11-6630422C9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061" y="149788"/>
            <a:ext cx="4362323" cy="2918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128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5E2074-9C7E-49F0-A1FC-22111062CC7B}"/>
              </a:ext>
            </a:extLst>
          </p:cNvPr>
          <p:cNvSpPr txBox="1"/>
          <p:nvPr/>
        </p:nvSpPr>
        <p:spPr>
          <a:xfrm>
            <a:off x="938519" y="210173"/>
            <a:ext cx="10034050" cy="6801862"/>
          </a:xfrm>
          <a:prstGeom prst="rect">
            <a:avLst/>
          </a:prstGeom>
          <a:noFill/>
        </p:spPr>
        <p:txBody>
          <a:bodyPr wrap="square" rtlCol="0">
            <a:spAutoFit/>
          </a:bodyPr>
          <a:lstStyle/>
          <a:p>
            <a:pPr algn="ctr"/>
            <a:r>
              <a:rPr lang="en-US" sz="4800" b="1" dirty="0">
                <a:solidFill>
                  <a:srgbClr val="C00000"/>
                </a:solidFill>
                <a:latin typeface="Verdana" panose="020B0604030504040204" pitchFamily="34" charset="0"/>
                <a:ea typeface="Verdana" panose="020B0604030504040204" pitchFamily="34" charset="0"/>
              </a:rPr>
              <a:t>1776 STRONG </a:t>
            </a:r>
          </a:p>
          <a:p>
            <a:endParaRPr lang="en-US" sz="3200" b="1" dirty="0">
              <a:solidFill>
                <a:srgbClr val="C00000"/>
              </a:solidFill>
            </a:endParaRPr>
          </a:p>
          <a:p>
            <a:endParaRPr lang="en-US" dirty="0"/>
          </a:p>
          <a:p>
            <a:r>
              <a:rPr lang="en-US" sz="2000" b="1" dirty="0"/>
              <a:t>Boldly Defends The United States of America</a:t>
            </a:r>
          </a:p>
          <a:p>
            <a:r>
              <a:rPr lang="en-US" sz="2000" dirty="0"/>
              <a:t>- Our shared identity as </a:t>
            </a:r>
            <a:r>
              <a:rPr lang="en-US" sz="2000" i="1" u="sng" dirty="0"/>
              <a:t>Americans  </a:t>
            </a:r>
          </a:p>
          <a:p>
            <a:r>
              <a:rPr lang="en-US" sz="2000" dirty="0"/>
              <a:t>- Our Constitution and Bill of Rights</a:t>
            </a:r>
          </a:p>
          <a:p>
            <a:r>
              <a:rPr lang="en-US" sz="2000" dirty="0"/>
              <a:t>- Our Founders, military and our flag  </a:t>
            </a:r>
          </a:p>
          <a:p>
            <a:r>
              <a:rPr lang="en-US" sz="2000" dirty="0"/>
              <a:t>- Conservatism and Traditional Values</a:t>
            </a:r>
          </a:p>
          <a:p>
            <a:r>
              <a:rPr lang="en-US" sz="2000" dirty="0"/>
              <a:t>- The Nuclear Family </a:t>
            </a:r>
          </a:p>
          <a:p>
            <a:r>
              <a:rPr lang="en-US" sz="2000" dirty="0"/>
              <a:t>- Life, Liberty and The Pursuit of Happiness for ALL </a:t>
            </a:r>
          </a:p>
          <a:p>
            <a:r>
              <a:rPr lang="en-US" sz="2000" dirty="0"/>
              <a:t>- American Exceptionalism</a:t>
            </a:r>
          </a:p>
          <a:p>
            <a:r>
              <a:rPr lang="en-US" sz="2000" dirty="0"/>
              <a:t>- Our right to assemble and speak freely</a:t>
            </a:r>
          </a:p>
          <a:p>
            <a:endParaRPr lang="en-US" sz="2000" dirty="0"/>
          </a:p>
          <a:p>
            <a:r>
              <a:rPr lang="en-US" sz="2000" b="1" dirty="0"/>
              <a:t>Boldly Defends Against:</a:t>
            </a:r>
          </a:p>
          <a:p>
            <a:r>
              <a:rPr lang="en-US" sz="2000" dirty="0"/>
              <a:t>-Democratic Reconstruction of our Government </a:t>
            </a:r>
          </a:p>
          <a:p>
            <a:r>
              <a:rPr lang="en-US" sz="2000" dirty="0"/>
              <a:t>-Marxism and Socialism</a:t>
            </a:r>
          </a:p>
          <a:p>
            <a:r>
              <a:rPr lang="en-US" sz="2000" dirty="0"/>
              <a:t>-1619 Agenda</a:t>
            </a:r>
          </a:p>
          <a:p>
            <a:r>
              <a:rPr lang="en-US" sz="2000" dirty="0"/>
              <a:t>-Critical Race Theory </a:t>
            </a:r>
          </a:p>
          <a:p>
            <a:r>
              <a:rPr lang="en-US" sz="2000" dirty="0"/>
              <a:t>-Institutionalized Racism and Identity Politics</a:t>
            </a:r>
          </a:p>
          <a:p>
            <a:endParaRPr lang="en-US" dirty="0"/>
          </a:p>
        </p:txBody>
      </p:sp>
      <p:pic>
        <p:nvPicPr>
          <p:cNvPr id="2050" name="Picture 2" descr="American Revolutionary War - Wikipedia">
            <a:extLst>
              <a:ext uri="{FF2B5EF4-FFF2-40B4-BE49-F238E27FC236}">
                <a16:creationId xmlns:a16="http://schemas.microsoft.com/office/drawing/2014/main" id="{A24A1B35-FE20-4397-881D-D83EC1DBA0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992" b="19861"/>
          <a:stretch/>
        </p:blipFill>
        <p:spPr bwMode="auto">
          <a:xfrm>
            <a:off x="6463880" y="1233630"/>
            <a:ext cx="4508689" cy="5002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9291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website&#10;&#10;Description automatically generated">
            <a:extLst>
              <a:ext uri="{FF2B5EF4-FFF2-40B4-BE49-F238E27FC236}">
                <a16:creationId xmlns:a16="http://schemas.microsoft.com/office/drawing/2014/main" id="{EF51DFB3-BDF0-42E2-B8B5-C70D21DCA6F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6181" t="33258" r="26877" b="29482"/>
          <a:stretch/>
        </p:blipFill>
        <p:spPr>
          <a:xfrm>
            <a:off x="4040107" y="397600"/>
            <a:ext cx="7616150" cy="3400425"/>
          </a:xfrm>
        </p:spPr>
      </p:pic>
      <p:sp>
        <p:nvSpPr>
          <p:cNvPr id="4" name="Text Placeholder 3">
            <a:extLst>
              <a:ext uri="{FF2B5EF4-FFF2-40B4-BE49-F238E27FC236}">
                <a16:creationId xmlns:a16="http://schemas.microsoft.com/office/drawing/2014/main" id="{9B51BB6C-7549-47F0-91EA-92462CBB9ACF}"/>
              </a:ext>
            </a:extLst>
          </p:cNvPr>
          <p:cNvSpPr>
            <a:spLocks noGrp="1"/>
          </p:cNvSpPr>
          <p:nvPr>
            <p:ph type="body" sz="half" idx="2"/>
          </p:nvPr>
        </p:nvSpPr>
        <p:spPr>
          <a:xfrm>
            <a:off x="107870" y="470257"/>
            <a:ext cx="3932237" cy="6157045"/>
          </a:xfrm>
        </p:spPr>
        <p:txBody>
          <a:bodyPr>
            <a:normAutofit fontScale="55000" lnSpcReduction="20000"/>
          </a:bodyPr>
          <a:lstStyle/>
          <a:p>
            <a:pPr algn="ctr"/>
            <a:r>
              <a:rPr lang="en-US" sz="3600" b="1" u="sng" dirty="0"/>
              <a:t>Democrats Final Push</a:t>
            </a:r>
          </a:p>
          <a:p>
            <a:r>
              <a:rPr lang="en-US" sz="3300" dirty="0"/>
              <a:t>Democrats are strategically organizing to deliver a final death blow to our Republic. The Democrats are now deploying a strategy taken right out of the Marxist Revolutionary Textbooks!</a:t>
            </a:r>
          </a:p>
          <a:p>
            <a:pPr algn="just"/>
            <a:endParaRPr lang="en-US" dirty="0">
              <a:latin typeface="+mj-lt"/>
              <a:cs typeface="Arial" panose="020B0604020202020204" pitchFamily="34" charset="0"/>
            </a:endParaRPr>
          </a:p>
          <a:p>
            <a:pPr marL="285750" indent="-285750">
              <a:buFont typeface="Arial" panose="020B0604020202020204" pitchFamily="34" charset="0"/>
              <a:buChar char="•"/>
            </a:pPr>
            <a:r>
              <a:rPr lang="en-US" sz="2200" dirty="0"/>
              <a:t>REPLACE our Republic’s Constitutional Government with a Democratic Socialist Totalitarian and Oligarchy Regime</a:t>
            </a:r>
          </a:p>
          <a:p>
            <a:pPr marL="285750" indent="-285750">
              <a:buFont typeface="Arial" panose="020B0604020202020204" pitchFamily="34" charset="0"/>
              <a:buChar char="•"/>
            </a:pPr>
            <a:r>
              <a:rPr lang="en-US" sz="2200" dirty="0"/>
              <a:t>Fraudulently Manipulate our Voting Process for a Forever Power Grab.</a:t>
            </a:r>
          </a:p>
          <a:p>
            <a:pPr marL="285750" indent="-285750">
              <a:buFont typeface="Arial" panose="020B0604020202020204" pitchFamily="34" charset="0"/>
              <a:buChar char="•"/>
            </a:pPr>
            <a:r>
              <a:rPr lang="en-US" sz="2200" dirty="0"/>
              <a:t>Abolish States Right to Control Elections</a:t>
            </a:r>
          </a:p>
          <a:p>
            <a:pPr marL="285750" indent="-285750">
              <a:buFont typeface="Arial" panose="020B0604020202020204" pitchFamily="34" charset="0"/>
              <a:buChar char="•"/>
            </a:pPr>
            <a:r>
              <a:rPr lang="en-US" sz="2200" dirty="0"/>
              <a:t>Demonize, Defund and Destroy our Police and Law Enforcement</a:t>
            </a:r>
          </a:p>
          <a:p>
            <a:pPr marL="285750" indent="-285750">
              <a:buFont typeface="Arial" panose="020B0604020202020204" pitchFamily="34" charset="0"/>
              <a:buChar char="•"/>
            </a:pPr>
            <a:r>
              <a:rPr lang="en-US" sz="2200" dirty="0"/>
              <a:t>D.C. and Puerto Rico Statehood</a:t>
            </a:r>
          </a:p>
          <a:p>
            <a:pPr marL="285750" indent="-285750">
              <a:buFont typeface="Arial" panose="020B0604020202020204" pitchFamily="34" charset="0"/>
              <a:buChar char="•"/>
            </a:pPr>
            <a:r>
              <a:rPr lang="en-US" sz="2200" dirty="0"/>
              <a:t>Weaponize the Media, Social Media and Big Corporations, as one “Ministry of Propaganda” party machine</a:t>
            </a:r>
          </a:p>
          <a:p>
            <a:pPr marL="285750" indent="-285750">
              <a:buFont typeface="Arial" panose="020B0604020202020204" pitchFamily="34" charset="0"/>
              <a:buChar char="•"/>
            </a:pPr>
            <a:r>
              <a:rPr lang="en-US" sz="2200" dirty="0"/>
              <a:t>Censorship of Conservatives </a:t>
            </a:r>
          </a:p>
          <a:p>
            <a:pPr marL="285750" indent="-285750">
              <a:buFont typeface="Arial" panose="020B0604020202020204" pitchFamily="34" charset="0"/>
              <a:buChar char="•"/>
            </a:pPr>
            <a:r>
              <a:rPr lang="en-US" sz="2200" dirty="0"/>
              <a:t>Green New Deal  </a:t>
            </a:r>
          </a:p>
          <a:p>
            <a:pPr marL="285750" indent="-285750">
              <a:buFont typeface="Arial" panose="020B0604020202020204" pitchFamily="34" charset="0"/>
              <a:buChar char="•"/>
            </a:pPr>
            <a:r>
              <a:rPr lang="en-US" sz="2200" dirty="0"/>
              <a:t>Infrastructure Scheme </a:t>
            </a:r>
          </a:p>
          <a:p>
            <a:pPr marL="285750" indent="-285750">
              <a:buFont typeface="Arial" panose="020B0604020202020204" pitchFamily="34" charset="0"/>
              <a:buChar char="•"/>
            </a:pPr>
            <a:r>
              <a:rPr lang="en-US" sz="2200" dirty="0"/>
              <a:t>Destroy the Middle Class and Small Business</a:t>
            </a:r>
          </a:p>
          <a:p>
            <a:pPr marL="285750" indent="-285750">
              <a:buFont typeface="Arial" panose="020B0604020202020204" pitchFamily="34" charset="0"/>
              <a:buChar char="•"/>
            </a:pPr>
            <a:r>
              <a:rPr lang="en-US" sz="2200" dirty="0"/>
              <a:t>Abolish the Filibuster</a:t>
            </a:r>
          </a:p>
          <a:p>
            <a:pPr marL="285750" indent="-285750">
              <a:buFont typeface="Arial" panose="020B0604020202020204" pitchFamily="34" charset="0"/>
              <a:buChar char="•"/>
            </a:pPr>
            <a:r>
              <a:rPr lang="en-US" sz="2200" dirty="0"/>
              <a:t>Stack the Supreme Court</a:t>
            </a:r>
          </a:p>
          <a:p>
            <a:pPr marL="285750" indent="-285750">
              <a:buFont typeface="Arial" panose="020B0604020202020204" pitchFamily="34" charset="0"/>
              <a:buChar char="•"/>
            </a:pPr>
            <a:r>
              <a:rPr lang="en-US" sz="2200" dirty="0"/>
              <a:t>Abolish 2nd Amendment Rights</a:t>
            </a:r>
          </a:p>
          <a:p>
            <a:pPr marL="285750" indent="-285750">
              <a:buFont typeface="Arial" panose="020B0604020202020204" pitchFamily="34" charset="0"/>
              <a:buChar char="•"/>
            </a:pPr>
            <a:r>
              <a:rPr lang="en-US" sz="2200" dirty="0"/>
              <a:t>Destroy our immigration process and transform America through open borders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CDBCA943-933A-4457-BA8D-78B88FF82C4D}"/>
              </a:ext>
            </a:extLst>
          </p:cNvPr>
          <p:cNvSpPr txBox="1"/>
          <p:nvPr/>
        </p:nvSpPr>
        <p:spPr>
          <a:xfrm>
            <a:off x="4040107" y="3875077"/>
            <a:ext cx="7616150" cy="2616101"/>
          </a:xfrm>
          <a:prstGeom prst="rect">
            <a:avLst/>
          </a:prstGeom>
          <a:noFill/>
        </p:spPr>
        <p:txBody>
          <a:bodyPr wrap="square" rtlCol="0">
            <a:spAutoFit/>
          </a:bodyPr>
          <a:lstStyle/>
          <a:p>
            <a:pPr algn="ctr"/>
            <a:r>
              <a:rPr lang="en-US" sz="2800" b="1" dirty="0"/>
              <a:t>Conservatives Must Strategically Organize </a:t>
            </a:r>
          </a:p>
          <a:p>
            <a:endParaRPr lang="en-US" b="1" dirty="0"/>
          </a:p>
          <a:p>
            <a:r>
              <a:rPr lang="en-US" dirty="0"/>
              <a:t>While the Democrats have us debating Critical Race Theory, Police Brutality and Discrimination, White Fragility, Identity Politics, Health Care, and Gender Confusion……. the Left has been working tirelessly at something </a:t>
            </a:r>
            <a:r>
              <a:rPr lang="en-US" b="1" dirty="0"/>
              <a:t>FAR MORE SINISTER</a:t>
            </a:r>
            <a:r>
              <a:rPr lang="en-US" dirty="0"/>
              <a:t>: </a:t>
            </a:r>
            <a:r>
              <a:rPr lang="en-US" b="1" dirty="0"/>
              <a:t>Transforming America Through Democratic Socialist Regime Change.</a:t>
            </a:r>
          </a:p>
          <a:p>
            <a:endParaRPr lang="en-US" dirty="0"/>
          </a:p>
          <a:p>
            <a:pPr algn="ctr"/>
            <a:r>
              <a:rPr lang="en-US" sz="2800" b="1" dirty="0"/>
              <a:t>Stand </a:t>
            </a:r>
            <a:r>
              <a:rPr lang="en-US" sz="2800" b="1" dirty="0">
                <a:solidFill>
                  <a:srgbClr val="C00000"/>
                </a:solidFill>
              </a:rPr>
              <a:t>1776 STRONG </a:t>
            </a:r>
            <a:r>
              <a:rPr lang="en-US" sz="2800" b="1" dirty="0"/>
              <a:t>and Save Our Republic!</a:t>
            </a:r>
          </a:p>
        </p:txBody>
      </p:sp>
    </p:spTree>
    <p:extLst>
      <p:ext uri="{BB962C8B-B14F-4D97-AF65-F5344CB8AC3E}">
        <p14:creationId xmlns:p14="http://schemas.microsoft.com/office/powerpoint/2010/main" val="246402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EFA8-FFE0-4886-BCDA-A276A2E85D9F}"/>
              </a:ext>
            </a:extLst>
          </p:cNvPr>
          <p:cNvSpPr>
            <a:spLocks noGrp="1"/>
          </p:cNvSpPr>
          <p:nvPr>
            <p:ph type="title"/>
          </p:nvPr>
        </p:nvSpPr>
        <p:spPr/>
        <p:txBody>
          <a:bodyPr>
            <a:normAutofit/>
          </a:bodyPr>
          <a:lstStyle/>
          <a:p>
            <a:pPr algn="ctr"/>
            <a:r>
              <a:rPr lang="en-US" sz="6600" b="1" u="sng" dirty="0">
                <a:solidFill>
                  <a:schemeClr val="accent1">
                    <a:lumMod val="50000"/>
                  </a:schemeClr>
                </a:solidFill>
              </a:rPr>
              <a:t>This is Our Time of Choosing</a:t>
            </a:r>
          </a:p>
        </p:txBody>
      </p:sp>
      <p:sp>
        <p:nvSpPr>
          <p:cNvPr id="3" name="Text Placeholder 2">
            <a:extLst>
              <a:ext uri="{FF2B5EF4-FFF2-40B4-BE49-F238E27FC236}">
                <a16:creationId xmlns:a16="http://schemas.microsoft.com/office/drawing/2014/main" id="{EF15CE9D-6D1D-4195-AF17-0AD986097570}"/>
              </a:ext>
            </a:extLst>
          </p:cNvPr>
          <p:cNvSpPr>
            <a:spLocks noGrp="1"/>
          </p:cNvSpPr>
          <p:nvPr>
            <p:ph type="body" idx="1"/>
          </p:nvPr>
        </p:nvSpPr>
        <p:spPr/>
        <p:txBody>
          <a:bodyPr/>
          <a:lstStyle/>
          <a:p>
            <a:r>
              <a:rPr lang="en-US" i="1" dirty="0"/>
              <a:t>President Ronald Reagan said</a:t>
            </a:r>
          </a:p>
        </p:txBody>
      </p:sp>
      <p:sp>
        <p:nvSpPr>
          <p:cNvPr id="4" name="Content Placeholder 3">
            <a:extLst>
              <a:ext uri="{FF2B5EF4-FFF2-40B4-BE49-F238E27FC236}">
                <a16:creationId xmlns:a16="http://schemas.microsoft.com/office/drawing/2014/main" id="{5DBF2828-D4A6-4C11-9DA2-EF139F783D55}"/>
              </a:ext>
            </a:extLst>
          </p:cNvPr>
          <p:cNvSpPr>
            <a:spLocks noGrp="1"/>
          </p:cNvSpPr>
          <p:nvPr>
            <p:ph sz="half" idx="2"/>
          </p:nvPr>
        </p:nvSpPr>
        <p:spPr/>
        <p:txBody>
          <a:bodyPr/>
          <a:lstStyle/>
          <a:p>
            <a:pPr marL="0" indent="0">
              <a:buNone/>
            </a:pPr>
            <a:r>
              <a:rPr lang="en-US" b="0" i="1" dirty="0">
                <a:solidFill>
                  <a:srgbClr val="292D42"/>
                </a:solidFill>
                <a:effectLst/>
                <a:latin typeface="Public Sans Web"/>
              </a:rPr>
              <a:t>“This is the issue: </a:t>
            </a:r>
          </a:p>
          <a:p>
            <a:pPr marL="0" indent="0">
              <a:buNone/>
            </a:pPr>
            <a:r>
              <a:rPr lang="en-US" b="0" i="1" dirty="0">
                <a:solidFill>
                  <a:srgbClr val="292D42"/>
                </a:solidFill>
                <a:effectLst/>
                <a:latin typeface="Public Sans Web"/>
              </a:rPr>
              <a:t>Whether </a:t>
            </a:r>
            <a:r>
              <a:rPr lang="en-US" b="0" i="1" u="sng" dirty="0">
                <a:solidFill>
                  <a:srgbClr val="292D42"/>
                </a:solidFill>
                <a:effectLst/>
                <a:latin typeface="Public Sans Web"/>
              </a:rPr>
              <a:t>we believe in our capacity for self-government </a:t>
            </a:r>
            <a:r>
              <a:rPr lang="en-US" b="0" i="1" dirty="0">
                <a:solidFill>
                  <a:srgbClr val="292D42"/>
                </a:solidFill>
                <a:effectLst/>
                <a:latin typeface="Public Sans Web"/>
              </a:rPr>
              <a:t>or </a:t>
            </a:r>
            <a:r>
              <a:rPr lang="en-US" b="0" i="1" u="sng" dirty="0">
                <a:solidFill>
                  <a:srgbClr val="292D42"/>
                </a:solidFill>
                <a:effectLst/>
                <a:latin typeface="Public Sans Web"/>
              </a:rPr>
              <a:t>whether we abandon the American revolution </a:t>
            </a:r>
            <a:r>
              <a:rPr lang="en-US" b="0" i="1" dirty="0">
                <a:solidFill>
                  <a:srgbClr val="292D42"/>
                </a:solidFill>
                <a:effectLst/>
                <a:latin typeface="Public Sans Web"/>
              </a:rPr>
              <a:t>and confess that a little intellectual elite in a far-distant capitol can plan our lives for us better than we can plan them ourselves.”</a:t>
            </a:r>
            <a:endParaRPr lang="en-US" i="1" dirty="0"/>
          </a:p>
        </p:txBody>
      </p:sp>
      <p:sp>
        <p:nvSpPr>
          <p:cNvPr id="5" name="Text Placeholder 4">
            <a:extLst>
              <a:ext uri="{FF2B5EF4-FFF2-40B4-BE49-F238E27FC236}">
                <a16:creationId xmlns:a16="http://schemas.microsoft.com/office/drawing/2014/main" id="{ED69C991-DAEB-4F0C-96E4-AF444F6C9246}"/>
              </a:ext>
            </a:extLst>
          </p:cNvPr>
          <p:cNvSpPr>
            <a:spLocks noGrp="1"/>
          </p:cNvSpPr>
          <p:nvPr>
            <p:ph type="body" sz="quarter" idx="3"/>
          </p:nvPr>
        </p:nvSpPr>
        <p:spPr/>
        <p:txBody>
          <a:bodyPr>
            <a:normAutofit/>
          </a:bodyPr>
          <a:lstStyle/>
          <a:p>
            <a:r>
              <a:rPr lang="en-US" sz="4800" dirty="0">
                <a:solidFill>
                  <a:schemeClr val="accent1">
                    <a:lumMod val="50000"/>
                  </a:schemeClr>
                </a:solidFill>
              </a:rPr>
              <a:t>1776 STRONG</a:t>
            </a:r>
          </a:p>
        </p:txBody>
      </p:sp>
      <p:sp>
        <p:nvSpPr>
          <p:cNvPr id="6" name="Content Placeholder 5">
            <a:extLst>
              <a:ext uri="{FF2B5EF4-FFF2-40B4-BE49-F238E27FC236}">
                <a16:creationId xmlns:a16="http://schemas.microsoft.com/office/drawing/2014/main" id="{B4F7D712-6FD6-4B2E-8D3C-CB4D503C9A4E}"/>
              </a:ext>
            </a:extLst>
          </p:cNvPr>
          <p:cNvSpPr>
            <a:spLocks noGrp="1"/>
          </p:cNvSpPr>
          <p:nvPr>
            <p:ph sz="quarter" idx="4"/>
          </p:nvPr>
        </p:nvSpPr>
        <p:spPr/>
        <p:txBody>
          <a:bodyPr/>
          <a:lstStyle/>
          <a:p>
            <a:r>
              <a:rPr lang="en-US" dirty="0">
                <a:solidFill>
                  <a:schemeClr val="accent1">
                    <a:lumMod val="50000"/>
                  </a:schemeClr>
                </a:solidFill>
              </a:rPr>
              <a:t>Protect the Republic</a:t>
            </a:r>
          </a:p>
          <a:p>
            <a:r>
              <a:rPr lang="en-US" dirty="0">
                <a:solidFill>
                  <a:schemeClr val="accent1">
                    <a:lumMod val="50000"/>
                  </a:schemeClr>
                </a:solidFill>
              </a:rPr>
              <a:t>Protect the Filibuster</a:t>
            </a:r>
          </a:p>
          <a:p>
            <a:r>
              <a:rPr lang="en-US" dirty="0">
                <a:solidFill>
                  <a:schemeClr val="accent1">
                    <a:lumMod val="50000"/>
                  </a:schemeClr>
                </a:solidFill>
              </a:rPr>
              <a:t>Protect the Supreme Court</a:t>
            </a:r>
          </a:p>
          <a:p>
            <a:r>
              <a:rPr lang="en-US" dirty="0">
                <a:solidFill>
                  <a:schemeClr val="accent1">
                    <a:lumMod val="50000"/>
                  </a:schemeClr>
                </a:solidFill>
              </a:rPr>
              <a:t>Protect the US Constitution</a:t>
            </a:r>
          </a:p>
          <a:p>
            <a:r>
              <a:rPr lang="en-US" dirty="0">
                <a:solidFill>
                  <a:schemeClr val="accent1">
                    <a:lumMod val="50000"/>
                  </a:schemeClr>
                </a:solidFill>
              </a:rPr>
              <a:t>Abolish Race Hustling </a:t>
            </a:r>
          </a:p>
          <a:p>
            <a:r>
              <a:rPr lang="en-US" dirty="0">
                <a:solidFill>
                  <a:schemeClr val="accent1">
                    <a:lumMod val="50000"/>
                  </a:schemeClr>
                </a:solidFill>
              </a:rPr>
              <a:t>Abolish Identity Politics</a:t>
            </a:r>
          </a:p>
          <a:p>
            <a:r>
              <a:rPr lang="en-US" dirty="0">
                <a:solidFill>
                  <a:schemeClr val="accent1">
                    <a:lumMod val="50000"/>
                  </a:schemeClr>
                </a:solidFill>
              </a:rPr>
              <a:t>Abolish 1619 Project</a:t>
            </a:r>
          </a:p>
          <a:p>
            <a:endParaRPr lang="en-US" dirty="0"/>
          </a:p>
        </p:txBody>
      </p:sp>
    </p:spTree>
    <p:extLst>
      <p:ext uri="{BB962C8B-B14F-4D97-AF65-F5344CB8AC3E}">
        <p14:creationId xmlns:p14="http://schemas.microsoft.com/office/powerpoint/2010/main" val="282789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5108-0EED-4A69-827E-248BE01B21F1}"/>
              </a:ext>
            </a:extLst>
          </p:cNvPr>
          <p:cNvSpPr>
            <a:spLocks noGrp="1"/>
          </p:cNvSpPr>
          <p:nvPr>
            <p:ph type="title"/>
          </p:nvPr>
        </p:nvSpPr>
        <p:spPr>
          <a:xfrm>
            <a:off x="1046240" y="1206535"/>
            <a:ext cx="3932237" cy="1600200"/>
          </a:xfrm>
        </p:spPr>
        <p:txBody>
          <a:bodyPr/>
          <a:lstStyle/>
          <a:p>
            <a:pPr algn="ctr"/>
            <a:r>
              <a:rPr lang="en-US" b="1" i="1" dirty="0">
                <a:solidFill>
                  <a:srgbClr val="C00000"/>
                </a:solidFill>
              </a:rPr>
              <a:t>No Longer Silent </a:t>
            </a:r>
            <a:r>
              <a:rPr lang="en-US" sz="6200" b="1" dirty="0"/>
              <a:t>MAJORITY</a:t>
            </a:r>
          </a:p>
        </p:txBody>
      </p:sp>
      <p:pic>
        <p:nvPicPr>
          <p:cNvPr id="1026" name="Picture 2" descr="Former Oklahoma Epidemiologist Warned of Trump Rally Deaths | Public Radio  Tulsa">
            <a:extLst>
              <a:ext uri="{FF2B5EF4-FFF2-40B4-BE49-F238E27FC236}">
                <a16:creationId xmlns:a16="http://schemas.microsoft.com/office/drawing/2014/main" id="{60517A5A-B199-4BE0-8048-2E5ACE8E5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930" y="673216"/>
            <a:ext cx="5458968" cy="22845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Trump rallies in New Hampshire before primary | Reuters.com">
            <a:extLst>
              <a:ext uri="{FF2B5EF4-FFF2-40B4-BE49-F238E27FC236}">
                <a16:creationId xmlns:a16="http://schemas.microsoft.com/office/drawing/2014/main" id="{B0998D05-FEE0-4272-9B08-D36E6170B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969" y="3079847"/>
            <a:ext cx="5454929" cy="3657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Inside Trump's packed mega-rallies | Reuters.com">
            <a:extLst>
              <a:ext uri="{FF2B5EF4-FFF2-40B4-BE49-F238E27FC236}">
                <a16:creationId xmlns:a16="http://schemas.microsoft.com/office/drawing/2014/main" id="{1F5EE18B-CFE2-4ECF-9D23-08ECD57B1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02" y="3079847"/>
            <a:ext cx="5486401" cy="3657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ACDE81-3116-495E-9B2E-B5EA88447B12}"/>
              </a:ext>
            </a:extLst>
          </p:cNvPr>
          <p:cNvSpPr txBox="1"/>
          <p:nvPr/>
        </p:nvSpPr>
        <p:spPr>
          <a:xfrm>
            <a:off x="160102" y="550864"/>
            <a:ext cx="6025410" cy="1138773"/>
          </a:xfrm>
          <a:prstGeom prst="rect">
            <a:avLst/>
          </a:prstGeom>
          <a:noFill/>
        </p:spPr>
        <p:txBody>
          <a:bodyPr wrap="square" rtlCol="0">
            <a:spAutoFit/>
          </a:bodyPr>
          <a:lstStyle/>
          <a:p>
            <a:pPr algn="ctr"/>
            <a:r>
              <a:rPr lang="en-US" sz="2400" b="1" dirty="0"/>
              <a:t>We’re Alive, We Believe, We’re Here to Stay</a:t>
            </a:r>
          </a:p>
          <a:p>
            <a:pPr algn="ctr"/>
            <a:r>
              <a:rPr lang="en-US" sz="4400" b="1" dirty="0">
                <a:solidFill>
                  <a:srgbClr val="C00000"/>
                </a:solidFill>
              </a:rPr>
              <a:t>We are 1776 STRONG!</a:t>
            </a:r>
          </a:p>
        </p:txBody>
      </p:sp>
    </p:spTree>
    <p:extLst>
      <p:ext uri="{BB962C8B-B14F-4D97-AF65-F5344CB8AC3E}">
        <p14:creationId xmlns:p14="http://schemas.microsoft.com/office/powerpoint/2010/main" val="47764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13E17785-ACF5-476B-9E1F-CB23E495AB8B}"/>
              </a:ext>
            </a:extLst>
          </p:cNvPr>
          <p:cNvPicPr>
            <a:picLocks noChangeAspect="1"/>
          </p:cNvPicPr>
          <p:nvPr/>
        </p:nvPicPr>
        <p:blipFill rotWithShape="1">
          <a:blip r:embed="rId2">
            <a:extLst>
              <a:ext uri="{28A0092B-C50C-407E-A947-70E740481C1C}">
                <a14:useLocalDpi xmlns:a14="http://schemas.microsoft.com/office/drawing/2010/main" val="0"/>
              </a:ext>
            </a:extLst>
          </a:blip>
          <a:srcRect l="2308" t="5835" r="2306" b="3622"/>
          <a:stretch/>
        </p:blipFill>
        <p:spPr>
          <a:xfrm>
            <a:off x="2480345" y="260058"/>
            <a:ext cx="7231310" cy="4596172"/>
          </a:xfrm>
          <a:prstGeom prst="rect">
            <a:avLst/>
          </a:prstGeom>
        </p:spPr>
      </p:pic>
      <p:sp>
        <p:nvSpPr>
          <p:cNvPr id="2" name="TextBox 1">
            <a:extLst>
              <a:ext uri="{FF2B5EF4-FFF2-40B4-BE49-F238E27FC236}">
                <a16:creationId xmlns:a16="http://schemas.microsoft.com/office/drawing/2014/main" id="{7E001285-91B5-4463-99A2-5D3573652B53}"/>
              </a:ext>
            </a:extLst>
          </p:cNvPr>
          <p:cNvSpPr txBox="1"/>
          <p:nvPr/>
        </p:nvSpPr>
        <p:spPr>
          <a:xfrm>
            <a:off x="201335" y="5259897"/>
            <a:ext cx="11778143" cy="646331"/>
          </a:xfrm>
          <a:prstGeom prst="rect">
            <a:avLst/>
          </a:prstGeom>
          <a:noFill/>
        </p:spPr>
        <p:txBody>
          <a:bodyPr wrap="square" rtlCol="0">
            <a:spAutoFit/>
          </a:bodyPr>
          <a:lstStyle/>
          <a:p>
            <a:pPr algn="ctr"/>
            <a:r>
              <a:rPr lang="en-US" sz="3600" b="1" dirty="0"/>
              <a:t>Stand With Us and Save Our Republic</a:t>
            </a:r>
          </a:p>
        </p:txBody>
      </p:sp>
    </p:spTree>
    <p:extLst>
      <p:ext uri="{BB962C8B-B14F-4D97-AF65-F5344CB8AC3E}">
        <p14:creationId xmlns:p14="http://schemas.microsoft.com/office/powerpoint/2010/main" val="2427611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4369</TotalTime>
  <Words>751</Words>
  <Application>Microsoft Office PowerPoint</Application>
  <PresentationFormat>Widescreen</PresentationFormat>
  <Paragraphs>83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Public Sans Web</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This is Our Time of Choosing</vt:lpstr>
      <vt:lpstr>No Longer Silent MAJORITY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1776 FOREVER</dc:title>
  <dc:creator>Greg</dc:creator>
  <cp:lastModifiedBy>Greg</cp:lastModifiedBy>
  <cp:revision>23</cp:revision>
  <dcterms:created xsi:type="dcterms:W3CDTF">2021-05-10T00:51:31Z</dcterms:created>
  <dcterms:modified xsi:type="dcterms:W3CDTF">2021-07-25T18:10:24Z</dcterms:modified>
</cp:coreProperties>
</file>