
<file path=[Content_Types].xml><?xml version="1.0" encoding="utf-8"?>
<Types xmlns="http://schemas.openxmlformats.org/package/2006/content-types">
  <Default Extension="fntdata" ContentType="application/x-fontdata"/>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4"/>
  </p:notesMasterIdLst>
  <p:sldIdLst>
    <p:sldId id="275" r:id="rId2"/>
    <p:sldId id="276" r:id="rId3"/>
    <p:sldId id="277" r:id="rId4"/>
    <p:sldId id="278" r:id="rId5"/>
    <p:sldId id="282" r:id="rId6"/>
    <p:sldId id="283" r:id="rId7"/>
    <p:sldId id="284" r:id="rId8"/>
    <p:sldId id="285" r:id="rId9"/>
    <p:sldId id="279" r:id="rId10"/>
    <p:sldId id="281" r:id="rId11"/>
    <p:sldId id="280" r:id="rId12"/>
    <p:sldId id="287" r:id="rId13"/>
  </p:sldIdLst>
  <p:sldSz cx="9144000" cy="5143500" type="screen16x9"/>
  <p:notesSz cx="6858000" cy="9144000"/>
  <p:embeddedFontLst>
    <p:embeddedFont>
      <p:font typeface="Impact" panose="020B0806030902050204" pitchFamily="34" charset="0"/>
      <p:regular r:id="rId15"/>
    </p:embeddedFont>
    <p:embeddedFont>
      <p:font typeface="Oswald"/>
      <p:regular r:id="rId16"/>
      <p:bold r:id="rId1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63"/>
  </p:normalViewPr>
  <p:slideViewPr>
    <p:cSldViewPr snapToGrid="0" snapToObjects="1">
      <p:cViewPr varScale="1">
        <p:scale>
          <a:sx n="156" d="100"/>
          <a:sy n="156" d="100"/>
        </p:scale>
        <p:origin x="360"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3.fntdata"/><Relationship Id="rId2" Type="http://schemas.openxmlformats.org/officeDocument/2006/relationships/slide" Target="slides/slide1.xml"/><Relationship Id="rId16" Type="http://schemas.openxmlformats.org/officeDocument/2006/relationships/font" Target="fonts/font2.fntdata"/><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font" Target="fonts/font1.fntdata"/><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Shape 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0"/>
        <p:cNvGrpSpPr/>
        <p:nvPr/>
      </p:nvGrpSpPr>
      <p:grpSpPr>
        <a:xfrm>
          <a:off x="0" y="0"/>
          <a:ext cx="0" cy="0"/>
          <a:chOff x="0" y="0"/>
          <a:chExt cx="0" cy="0"/>
        </a:xfrm>
      </p:grpSpPr>
      <p:sp>
        <p:nvSpPr>
          <p:cNvPr id="11" name="Shape 11"/>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2" name="Shape 1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3" name="Shape 1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7"/>
        <p:cNvGrpSpPr/>
        <p:nvPr/>
      </p:nvGrpSpPr>
      <p:grpSpPr>
        <a:xfrm>
          <a:off x="0" y="0"/>
          <a:ext cx="0" cy="0"/>
          <a:chOff x="0" y="0"/>
          <a:chExt cx="0" cy="0"/>
        </a:xfrm>
      </p:grpSpPr>
      <p:sp>
        <p:nvSpPr>
          <p:cNvPr id="48" name="Shape 4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4"/>
        <p:cNvGrpSpPr/>
        <p:nvPr/>
      </p:nvGrpSpPr>
      <p:grpSpPr>
        <a:xfrm>
          <a:off x="0" y="0"/>
          <a:ext cx="0" cy="0"/>
          <a:chOff x="0" y="0"/>
          <a:chExt cx="0" cy="0"/>
        </a:xfrm>
      </p:grpSpPr>
      <p:sp>
        <p:nvSpPr>
          <p:cNvPr id="15" name="Shape 15"/>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6" name="Shape 1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7"/>
        <p:cNvGrpSpPr/>
        <p:nvPr/>
      </p:nvGrpSpPr>
      <p:grpSpPr>
        <a:xfrm>
          <a:off x="0" y="0"/>
          <a:ext cx="0" cy="0"/>
          <a:chOff x="0" y="0"/>
          <a:chExt cx="0" cy="0"/>
        </a:xfrm>
      </p:grpSpPr>
      <p:sp>
        <p:nvSpPr>
          <p:cNvPr id="18" name="Shape 1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9" name="Shape 19"/>
          <p:cNvSpPr txBox="1">
            <a:spLocks noGrp="1"/>
          </p:cNvSpPr>
          <p:nvPr>
            <p:ph type="body" idx="1"/>
          </p:nvPr>
        </p:nvSpPr>
        <p:spPr>
          <a:xfrm>
            <a:off x="242700" y="1094950"/>
            <a:ext cx="8520600" cy="34164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Shape 22"/>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Shape 23"/>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Shape 2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Shape 27"/>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Shape 30"/>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Shape 3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Shape 3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Shape 36"/>
          <p:cNvSpPr/>
          <p:nvPr/>
        </p:nvSpPr>
        <p:spPr>
          <a:xfrm>
            <a:off x="4572000" y="0"/>
            <a:ext cx="4572000" cy="5143500"/>
          </a:xfrm>
          <a:prstGeom prst="rect">
            <a:avLst/>
          </a:prstGeom>
          <a:solidFill>
            <a:srgbClr val="07088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 name="Shape 37"/>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Shape 38"/>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Shape 3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lstStyle>
            <a:lvl1pPr marL="457200" lvl="0" indent="-342900">
              <a:spcBef>
                <a:spcPts val="0"/>
              </a:spcBef>
              <a:spcAft>
                <a:spcPts val="0"/>
              </a:spcAft>
              <a:buClr>
                <a:srgbClr val="FFFFFF"/>
              </a:buClr>
              <a:buSzPts val="1800"/>
              <a:buChar char="●"/>
              <a:defRPr>
                <a:solidFill>
                  <a:srgbClr val="FFFFFF"/>
                </a:solidFill>
              </a:defRPr>
            </a:lvl1pPr>
            <a:lvl2pPr marL="914400" lvl="1" indent="-317500">
              <a:spcBef>
                <a:spcPts val="1600"/>
              </a:spcBef>
              <a:spcAft>
                <a:spcPts val="0"/>
              </a:spcAft>
              <a:buClr>
                <a:srgbClr val="FFFFFF"/>
              </a:buClr>
              <a:buSzPts val="1400"/>
              <a:buChar char="○"/>
              <a:defRPr>
                <a:solidFill>
                  <a:srgbClr val="FFFFFF"/>
                </a:solidFill>
              </a:defRPr>
            </a:lvl2pPr>
            <a:lvl3pPr marL="1371600" lvl="2" indent="-317500">
              <a:spcBef>
                <a:spcPts val="1600"/>
              </a:spcBef>
              <a:spcAft>
                <a:spcPts val="0"/>
              </a:spcAft>
              <a:buClr>
                <a:srgbClr val="FFFFFF"/>
              </a:buClr>
              <a:buSzPts val="1400"/>
              <a:buChar char="■"/>
              <a:defRPr>
                <a:solidFill>
                  <a:srgbClr val="FFFFFF"/>
                </a:solidFill>
              </a:defRPr>
            </a:lvl3pPr>
            <a:lvl4pPr marL="1828800" lvl="3" indent="-317500">
              <a:spcBef>
                <a:spcPts val="1600"/>
              </a:spcBef>
              <a:spcAft>
                <a:spcPts val="0"/>
              </a:spcAft>
              <a:buClr>
                <a:srgbClr val="FFFFFF"/>
              </a:buClr>
              <a:buSzPts val="1400"/>
              <a:buChar char="●"/>
              <a:defRPr>
                <a:solidFill>
                  <a:srgbClr val="FFFFFF"/>
                </a:solidFill>
              </a:defRPr>
            </a:lvl4pPr>
            <a:lvl5pPr marL="2286000" lvl="4" indent="-317500">
              <a:spcBef>
                <a:spcPts val="1600"/>
              </a:spcBef>
              <a:spcAft>
                <a:spcPts val="0"/>
              </a:spcAft>
              <a:buClr>
                <a:srgbClr val="FFFFFF"/>
              </a:buClr>
              <a:buSzPts val="1400"/>
              <a:buChar char="○"/>
              <a:defRPr>
                <a:solidFill>
                  <a:srgbClr val="FFFFFF"/>
                </a:solidFill>
              </a:defRPr>
            </a:lvl5pPr>
            <a:lvl6pPr marL="2743200" lvl="5" indent="-317500">
              <a:spcBef>
                <a:spcPts val="1600"/>
              </a:spcBef>
              <a:spcAft>
                <a:spcPts val="0"/>
              </a:spcAft>
              <a:buClr>
                <a:srgbClr val="FFFFFF"/>
              </a:buClr>
              <a:buSzPts val="1400"/>
              <a:buChar char="■"/>
              <a:defRPr>
                <a:solidFill>
                  <a:srgbClr val="FFFFFF"/>
                </a:solidFill>
              </a:defRPr>
            </a:lvl6pPr>
            <a:lvl7pPr marL="3200400" lvl="6" indent="-317500">
              <a:spcBef>
                <a:spcPts val="1600"/>
              </a:spcBef>
              <a:spcAft>
                <a:spcPts val="0"/>
              </a:spcAft>
              <a:buClr>
                <a:srgbClr val="FFFFFF"/>
              </a:buClr>
              <a:buSzPts val="1400"/>
              <a:buChar char="●"/>
              <a:defRPr>
                <a:solidFill>
                  <a:srgbClr val="FFFFFF"/>
                </a:solidFill>
              </a:defRPr>
            </a:lvl7pPr>
            <a:lvl8pPr marL="3657600" lvl="7" indent="-317500">
              <a:spcBef>
                <a:spcPts val="1600"/>
              </a:spcBef>
              <a:spcAft>
                <a:spcPts val="0"/>
              </a:spcAft>
              <a:buClr>
                <a:srgbClr val="FFFFFF"/>
              </a:buClr>
              <a:buSzPts val="1400"/>
              <a:buChar char="○"/>
              <a:defRPr>
                <a:solidFill>
                  <a:srgbClr val="FFFFFF"/>
                </a:solidFill>
              </a:defRPr>
            </a:lvl8pPr>
            <a:lvl9pPr marL="4114800" lvl="8" indent="-317500">
              <a:spcBef>
                <a:spcPts val="1600"/>
              </a:spcBef>
              <a:spcAft>
                <a:spcPts val="1600"/>
              </a:spcAft>
              <a:buClr>
                <a:srgbClr val="FFFFFF"/>
              </a:buClr>
              <a:buSzPts val="1400"/>
              <a:buChar char="■"/>
              <a:defRPr>
                <a:solidFill>
                  <a:srgbClr val="FFFFFF"/>
                </a:solidFill>
              </a:defRPr>
            </a:lvl9pPr>
          </a:lstStyle>
          <a:p>
            <a:endParaRPr/>
          </a:p>
        </p:txBody>
      </p:sp>
      <p:pic>
        <p:nvPicPr>
          <p:cNvPr id="40" name="Shape 40"/>
          <p:cNvPicPr preferRelativeResize="0"/>
          <p:nvPr/>
        </p:nvPicPr>
        <p:blipFill>
          <a:blip r:embed="rId2">
            <a:alphaModFix/>
          </a:blip>
          <a:stretch>
            <a:fillRect/>
          </a:stretch>
        </p:blipFill>
        <p:spPr>
          <a:xfrm>
            <a:off x="2711250" y="0"/>
            <a:ext cx="1860749" cy="1046675"/>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3"/>
        <p:cNvGrpSpPr/>
        <p:nvPr/>
      </p:nvGrpSpPr>
      <p:grpSpPr>
        <a:xfrm>
          <a:off x="0" y="0"/>
          <a:ext cx="0" cy="0"/>
          <a:chOff x="0" y="0"/>
          <a:chExt cx="0" cy="0"/>
        </a:xfrm>
      </p:grpSpPr>
      <p:sp>
        <p:nvSpPr>
          <p:cNvPr id="44" name="Shape 44"/>
          <p:cNvSpPr txBox="1">
            <a:spLocks noGrp="1"/>
          </p:cNvSpPr>
          <p:nvPr>
            <p:ph type="title"/>
          </p:nvPr>
        </p:nvSpPr>
        <p:spPr>
          <a:xfrm>
            <a:off x="311700" y="1106125"/>
            <a:ext cx="8520600" cy="1963500"/>
          </a:xfrm>
          <a:prstGeom prst="rect">
            <a:avLst/>
          </a:prstGeom>
        </p:spPr>
        <p:txBody>
          <a:bodyPr spcFirstLastPara="1" wrap="square" lIns="91425" tIns="91425" rIns="91425" bIns="91425" anchor="b" anchorCtr="0"/>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endParaRPr/>
          </a:p>
        </p:txBody>
      </p:sp>
      <p:sp>
        <p:nvSpPr>
          <p:cNvPr id="45" name="Shape 45"/>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6" name="Shape 4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lvl="0">
              <a:spcBef>
                <a:spcPts val="0"/>
              </a:spcBef>
              <a:spcAft>
                <a:spcPts val="0"/>
              </a:spcAft>
              <a:buSzPts val="2800"/>
              <a:buFont typeface="Impact"/>
              <a:buNone/>
              <a:defRPr sz="2800">
                <a:latin typeface="Impact"/>
                <a:ea typeface="Impact"/>
                <a:cs typeface="Impact"/>
                <a:sym typeface="Impact"/>
              </a:defRPr>
            </a:lvl1pPr>
            <a:lvl2pPr lvl="1">
              <a:spcBef>
                <a:spcPts val="0"/>
              </a:spcBef>
              <a:spcAft>
                <a:spcPts val="0"/>
              </a:spcAft>
              <a:buClr>
                <a:srgbClr val="0000FF"/>
              </a:buClr>
              <a:buSzPts val="2800"/>
              <a:buNone/>
              <a:defRPr sz="2800">
                <a:solidFill>
                  <a:srgbClr val="0000FF"/>
                </a:solidFill>
              </a:defRPr>
            </a:lvl2pPr>
            <a:lvl3pPr lvl="2">
              <a:spcBef>
                <a:spcPts val="0"/>
              </a:spcBef>
              <a:spcAft>
                <a:spcPts val="0"/>
              </a:spcAft>
              <a:buClr>
                <a:srgbClr val="0000FF"/>
              </a:buClr>
              <a:buSzPts val="2800"/>
              <a:buNone/>
              <a:defRPr sz="2800">
                <a:solidFill>
                  <a:srgbClr val="0000FF"/>
                </a:solidFill>
              </a:defRPr>
            </a:lvl3pPr>
            <a:lvl4pPr lvl="3">
              <a:spcBef>
                <a:spcPts val="0"/>
              </a:spcBef>
              <a:spcAft>
                <a:spcPts val="0"/>
              </a:spcAft>
              <a:buClr>
                <a:srgbClr val="0000FF"/>
              </a:buClr>
              <a:buSzPts val="2800"/>
              <a:buNone/>
              <a:defRPr sz="2800">
                <a:solidFill>
                  <a:srgbClr val="0000FF"/>
                </a:solidFill>
              </a:defRPr>
            </a:lvl4pPr>
            <a:lvl5pPr lvl="4">
              <a:spcBef>
                <a:spcPts val="0"/>
              </a:spcBef>
              <a:spcAft>
                <a:spcPts val="0"/>
              </a:spcAft>
              <a:buClr>
                <a:srgbClr val="0000FF"/>
              </a:buClr>
              <a:buSzPts val="2800"/>
              <a:buNone/>
              <a:defRPr sz="2800">
                <a:solidFill>
                  <a:srgbClr val="0000FF"/>
                </a:solidFill>
              </a:defRPr>
            </a:lvl5pPr>
            <a:lvl6pPr lvl="5">
              <a:spcBef>
                <a:spcPts val="0"/>
              </a:spcBef>
              <a:spcAft>
                <a:spcPts val="0"/>
              </a:spcAft>
              <a:buClr>
                <a:srgbClr val="0000FF"/>
              </a:buClr>
              <a:buSzPts val="2800"/>
              <a:buNone/>
              <a:defRPr sz="2800">
                <a:solidFill>
                  <a:srgbClr val="0000FF"/>
                </a:solidFill>
              </a:defRPr>
            </a:lvl6pPr>
            <a:lvl7pPr lvl="6">
              <a:spcBef>
                <a:spcPts val="0"/>
              </a:spcBef>
              <a:spcAft>
                <a:spcPts val="0"/>
              </a:spcAft>
              <a:buClr>
                <a:srgbClr val="0000FF"/>
              </a:buClr>
              <a:buSzPts val="2800"/>
              <a:buNone/>
              <a:defRPr sz="2800">
                <a:solidFill>
                  <a:srgbClr val="0000FF"/>
                </a:solidFill>
              </a:defRPr>
            </a:lvl7pPr>
            <a:lvl8pPr lvl="7">
              <a:spcBef>
                <a:spcPts val="0"/>
              </a:spcBef>
              <a:spcAft>
                <a:spcPts val="0"/>
              </a:spcAft>
              <a:buClr>
                <a:srgbClr val="0000FF"/>
              </a:buClr>
              <a:buSzPts val="2800"/>
              <a:buNone/>
              <a:defRPr sz="2800">
                <a:solidFill>
                  <a:srgbClr val="0000FF"/>
                </a:solidFill>
              </a:defRPr>
            </a:lvl8pPr>
            <a:lvl9pPr lvl="8">
              <a:spcBef>
                <a:spcPts val="0"/>
              </a:spcBef>
              <a:spcAft>
                <a:spcPts val="0"/>
              </a:spcAft>
              <a:buClr>
                <a:srgbClr val="0000FF"/>
              </a:buClr>
              <a:buSzPts val="2800"/>
              <a:buNone/>
              <a:defRPr sz="2800">
                <a:solidFill>
                  <a:srgbClr val="0000FF"/>
                </a:solidFill>
              </a:defRPr>
            </a:lvl9pPr>
          </a:lstStyle>
          <a:p>
            <a:endParaRPr/>
          </a:p>
        </p:txBody>
      </p:sp>
      <p:sp>
        <p:nvSpPr>
          <p:cNvPr id="7" name="Shape 7"/>
          <p:cNvSpPr txBox="1">
            <a:spLocks noGrp="1"/>
          </p:cNvSpPr>
          <p:nvPr>
            <p:ph type="body" idx="1"/>
          </p:nvPr>
        </p:nvSpPr>
        <p:spPr>
          <a:xfrm>
            <a:off x="242700" y="1094950"/>
            <a:ext cx="8520600" cy="34164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SzPts val="1800"/>
              <a:buFont typeface="Oswald"/>
              <a:buChar char="●"/>
              <a:defRPr sz="1800">
                <a:latin typeface="Oswald"/>
                <a:ea typeface="Oswald"/>
                <a:cs typeface="Oswald"/>
                <a:sym typeface="Oswald"/>
              </a:defRPr>
            </a:lvl1pPr>
            <a:lvl2pPr marL="914400" lvl="1" indent="-317500">
              <a:lnSpc>
                <a:spcPct val="115000"/>
              </a:lnSpc>
              <a:spcBef>
                <a:spcPts val="1600"/>
              </a:spcBef>
              <a:spcAft>
                <a:spcPts val="0"/>
              </a:spcAft>
              <a:buSzPts val="1400"/>
              <a:buFont typeface="Oswald"/>
              <a:buChar char="○"/>
              <a:defRPr>
                <a:latin typeface="Oswald"/>
                <a:ea typeface="Oswald"/>
                <a:cs typeface="Oswald"/>
                <a:sym typeface="Oswald"/>
              </a:defRPr>
            </a:lvl2pPr>
            <a:lvl3pPr marL="1371600" lvl="2" indent="-317500">
              <a:lnSpc>
                <a:spcPct val="115000"/>
              </a:lnSpc>
              <a:spcBef>
                <a:spcPts val="1600"/>
              </a:spcBef>
              <a:spcAft>
                <a:spcPts val="0"/>
              </a:spcAft>
              <a:buSzPts val="1400"/>
              <a:buFont typeface="Oswald"/>
              <a:buChar char="■"/>
              <a:defRPr>
                <a:latin typeface="Oswald"/>
                <a:ea typeface="Oswald"/>
                <a:cs typeface="Oswald"/>
                <a:sym typeface="Oswald"/>
              </a:defRPr>
            </a:lvl3pPr>
            <a:lvl4pPr marL="1828800" lvl="3" indent="-317500">
              <a:lnSpc>
                <a:spcPct val="115000"/>
              </a:lnSpc>
              <a:spcBef>
                <a:spcPts val="1600"/>
              </a:spcBef>
              <a:spcAft>
                <a:spcPts val="0"/>
              </a:spcAft>
              <a:buSzPts val="1400"/>
              <a:buFont typeface="Oswald"/>
              <a:buChar char="●"/>
              <a:defRPr>
                <a:latin typeface="Oswald"/>
                <a:ea typeface="Oswald"/>
                <a:cs typeface="Oswald"/>
                <a:sym typeface="Oswald"/>
              </a:defRPr>
            </a:lvl4pPr>
            <a:lvl5pPr marL="2286000" lvl="4" indent="-317500">
              <a:lnSpc>
                <a:spcPct val="115000"/>
              </a:lnSpc>
              <a:spcBef>
                <a:spcPts val="1600"/>
              </a:spcBef>
              <a:spcAft>
                <a:spcPts val="0"/>
              </a:spcAft>
              <a:buSzPts val="1400"/>
              <a:buFont typeface="Oswald"/>
              <a:buChar char="○"/>
              <a:defRPr>
                <a:latin typeface="Oswald"/>
                <a:ea typeface="Oswald"/>
                <a:cs typeface="Oswald"/>
                <a:sym typeface="Oswald"/>
              </a:defRPr>
            </a:lvl5pPr>
            <a:lvl6pPr marL="2743200" lvl="5" indent="-317500">
              <a:lnSpc>
                <a:spcPct val="115000"/>
              </a:lnSpc>
              <a:spcBef>
                <a:spcPts val="1600"/>
              </a:spcBef>
              <a:spcAft>
                <a:spcPts val="0"/>
              </a:spcAft>
              <a:buSzPts val="1400"/>
              <a:buFont typeface="Oswald"/>
              <a:buChar char="■"/>
              <a:defRPr>
                <a:latin typeface="Oswald"/>
                <a:ea typeface="Oswald"/>
                <a:cs typeface="Oswald"/>
                <a:sym typeface="Oswald"/>
              </a:defRPr>
            </a:lvl6pPr>
            <a:lvl7pPr marL="3200400" lvl="6" indent="-317500">
              <a:lnSpc>
                <a:spcPct val="115000"/>
              </a:lnSpc>
              <a:spcBef>
                <a:spcPts val="1600"/>
              </a:spcBef>
              <a:spcAft>
                <a:spcPts val="0"/>
              </a:spcAft>
              <a:buSzPts val="1400"/>
              <a:buFont typeface="Oswald"/>
              <a:buChar char="●"/>
              <a:defRPr>
                <a:latin typeface="Oswald"/>
                <a:ea typeface="Oswald"/>
                <a:cs typeface="Oswald"/>
                <a:sym typeface="Oswald"/>
              </a:defRPr>
            </a:lvl7pPr>
            <a:lvl8pPr marL="3657600" lvl="7" indent="-317500">
              <a:lnSpc>
                <a:spcPct val="115000"/>
              </a:lnSpc>
              <a:spcBef>
                <a:spcPts val="1600"/>
              </a:spcBef>
              <a:spcAft>
                <a:spcPts val="0"/>
              </a:spcAft>
              <a:buSzPts val="1400"/>
              <a:buFont typeface="Oswald"/>
              <a:buChar char="○"/>
              <a:defRPr>
                <a:latin typeface="Oswald"/>
                <a:ea typeface="Oswald"/>
                <a:cs typeface="Oswald"/>
                <a:sym typeface="Oswald"/>
              </a:defRPr>
            </a:lvl8pPr>
            <a:lvl9pPr marL="4114800" lvl="8" indent="-317500">
              <a:lnSpc>
                <a:spcPct val="115000"/>
              </a:lnSpc>
              <a:spcBef>
                <a:spcPts val="1600"/>
              </a:spcBef>
              <a:spcAft>
                <a:spcPts val="1600"/>
              </a:spcAft>
              <a:buSzPts val="1400"/>
              <a:buFont typeface="Oswald"/>
              <a:buChar char="■"/>
              <a:defRPr>
                <a:latin typeface="Oswald"/>
                <a:ea typeface="Oswald"/>
                <a:cs typeface="Oswald"/>
                <a:sym typeface="Oswald"/>
              </a:defRPr>
            </a:lvl9pPr>
          </a:lstStyle>
          <a:p>
            <a:endParaRPr/>
          </a:p>
        </p:txBody>
      </p:sp>
      <p:pic>
        <p:nvPicPr>
          <p:cNvPr id="8" name="Shape 8"/>
          <p:cNvPicPr preferRelativeResize="0"/>
          <p:nvPr/>
        </p:nvPicPr>
        <p:blipFill>
          <a:blip r:embed="rId12">
            <a:alphaModFix/>
          </a:blip>
          <a:stretch>
            <a:fillRect/>
          </a:stretch>
        </p:blipFill>
        <p:spPr>
          <a:xfrm>
            <a:off x="6924125" y="3894850"/>
            <a:ext cx="2219875" cy="1248649"/>
          </a:xfrm>
          <a:prstGeom prst="rect">
            <a:avLst/>
          </a:prstGeom>
          <a:noFill/>
          <a:ln>
            <a:noFill/>
          </a:ln>
        </p:spPr>
      </p:pic>
      <p:sp>
        <p:nvSpPr>
          <p:cNvPr id="9" name="Shape 9"/>
          <p:cNvSpPr/>
          <p:nvPr/>
        </p:nvSpPr>
        <p:spPr>
          <a:xfrm>
            <a:off x="69000" y="0"/>
            <a:ext cx="242700" cy="5143500"/>
          </a:xfrm>
          <a:prstGeom prst="rect">
            <a:avLst/>
          </a:prstGeom>
          <a:solidFill>
            <a:srgbClr val="07088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7" r:id="rId9"/>
    <p:sldLayoutId id="2147483658"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actforamerica.org/high-priority-legislation"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94631-F44B-9C47-B0CB-F2C979E8B2DB}"/>
              </a:ext>
            </a:extLst>
          </p:cNvPr>
          <p:cNvSpPr>
            <a:spLocks noGrp="1"/>
          </p:cNvSpPr>
          <p:nvPr>
            <p:ph type="ctrTitle"/>
          </p:nvPr>
        </p:nvSpPr>
        <p:spPr/>
        <p:txBody>
          <a:bodyPr/>
          <a:lstStyle/>
          <a:p>
            <a:r>
              <a:rPr lang="en-US" dirty="0"/>
              <a:t>Back the Blue</a:t>
            </a:r>
          </a:p>
        </p:txBody>
      </p:sp>
      <p:sp>
        <p:nvSpPr>
          <p:cNvPr id="3" name="Subtitle 2">
            <a:extLst>
              <a:ext uri="{FF2B5EF4-FFF2-40B4-BE49-F238E27FC236}">
                <a16:creationId xmlns:a16="http://schemas.microsoft.com/office/drawing/2014/main" id="{02371819-5074-9E40-9557-69A982EA7145}"/>
              </a:ext>
            </a:extLst>
          </p:cNvPr>
          <p:cNvSpPr>
            <a:spLocks noGrp="1"/>
          </p:cNvSpPr>
          <p:nvPr>
            <p:ph type="subTitle" idx="1"/>
          </p:nvPr>
        </p:nvSpPr>
        <p:spPr/>
        <p:txBody>
          <a:bodyPr/>
          <a:lstStyle/>
          <a:p>
            <a:r>
              <a:rPr lang="en-US" dirty="0"/>
              <a:t>Presented by ACT for America</a:t>
            </a:r>
          </a:p>
        </p:txBody>
      </p:sp>
    </p:spTree>
    <p:extLst>
      <p:ext uri="{BB962C8B-B14F-4D97-AF65-F5344CB8AC3E}">
        <p14:creationId xmlns:p14="http://schemas.microsoft.com/office/powerpoint/2010/main" val="20141238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F7969B7-FB7C-3147-B292-FE05105BE07B}"/>
              </a:ext>
            </a:extLst>
          </p:cNvPr>
          <p:cNvSpPr/>
          <p:nvPr/>
        </p:nvSpPr>
        <p:spPr>
          <a:xfrm>
            <a:off x="490250" y="450150"/>
            <a:ext cx="8419834" cy="4090800"/>
          </a:xfrm>
          <a:prstGeom prst="rect">
            <a:avLst/>
          </a:prstGeom>
          <a:noFill/>
          <a:ln>
            <a:noFill/>
          </a:ln>
        </p:spPr>
        <p:txBody>
          <a:bodyPr spcFirstLastPara="1" wrap="square" lIns="91425" tIns="91425" rIns="91425" bIns="91425" anchor="ctr" anchorCtr="0">
            <a:normAutofit/>
          </a:bodyPr>
          <a:lstStyle/>
          <a:p>
            <a:pPr algn="ctr">
              <a:spcAft>
                <a:spcPts val="600"/>
              </a:spcAft>
              <a:buSzPts val="4800"/>
            </a:pPr>
            <a:r>
              <a:rPr lang="en-US" sz="3600" b="0" i="0" u="none" strike="noStrike" cap="none" dirty="0">
                <a:latin typeface="Impact"/>
                <a:ea typeface="Impact"/>
                <a:cs typeface="Impact"/>
                <a:sym typeface="Impact"/>
              </a:rPr>
              <a:t>Visit our </a:t>
            </a:r>
            <a:r>
              <a:rPr lang="en-US" sz="3600" b="0" i="0" u="none" strike="noStrike" cap="none" dirty="0">
                <a:latin typeface="Impact"/>
                <a:ea typeface="Impact"/>
                <a:cs typeface="Impact"/>
                <a:sym typeface="Impact"/>
                <a:hlinkClick r:id="rId2"/>
              </a:rPr>
              <a:t>high priority legislation page </a:t>
            </a:r>
            <a:r>
              <a:rPr lang="en-US" sz="3600" b="0" i="0" u="none" strike="noStrike" cap="none" dirty="0">
                <a:latin typeface="Impact"/>
                <a:ea typeface="Impact"/>
                <a:cs typeface="Impact"/>
                <a:sym typeface="Impact"/>
              </a:rPr>
              <a:t>to check if we have any bills in progress that support law enforcement. </a:t>
            </a:r>
          </a:p>
        </p:txBody>
      </p:sp>
    </p:spTree>
    <p:extLst>
      <p:ext uri="{BB962C8B-B14F-4D97-AF65-F5344CB8AC3E}">
        <p14:creationId xmlns:p14="http://schemas.microsoft.com/office/powerpoint/2010/main" val="7979648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24C6FF-2CF1-9C40-B44A-81B7C86A81DB}"/>
              </a:ext>
            </a:extLst>
          </p:cNvPr>
          <p:cNvSpPr>
            <a:spLocks noGrp="1"/>
          </p:cNvSpPr>
          <p:nvPr>
            <p:ph type="title"/>
          </p:nvPr>
        </p:nvSpPr>
        <p:spPr/>
        <p:txBody>
          <a:bodyPr/>
          <a:lstStyle/>
          <a:p>
            <a:r>
              <a:rPr lang="en-US" dirty="0"/>
              <a:t>Write a Letter to the Editor</a:t>
            </a:r>
          </a:p>
        </p:txBody>
      </p:sp>
      <p:sp>
        <p:nvSpPr>
          <p:cNvPr id="5" name="TextBox 4">
            <a:extLst>
              <a:ext uri="{FF2B5EF4-FFF2-40B4-BE49-F238E27FC236}">
                <a16:creationId xmlns:a16="http://schemas.microsoft.com/office/drawing/2014/main" id="{A3AE7D4E-58B2-7F4C-84FA-AA1AA9A919D0}"/>
              </a:ext>
            </a:extLst>
          </p:cNvPr>
          <p:cNvSpPr txBox="1"/>
          <p:nvPr/>
        </p:nvSpPr>
        <p:spPr>
          <a:xfrm>
            <a:off x="311700" y="1159045"/>
            <a:ext cx="7070271" cy="3539430"/>
          </a:xfrm>
          <a:prstGeom prst="rect">
            <a:avLst/>
          </a:prstGeom>
          <a:noFill/>
        </p:spPr>
        <p:txBody>
          <a:bodyPr wrap="square" rtlCol="0">
            <a:spAutoFit/>
          </a:bodyPr>
          <a:lstStyle/>
          <a:p>
            <a:pPr lvl="0">
              <a:buClr>
                <a:schemeClr val="dk1"/>
              </a:buClr>
              <a:buSzPts val="1100"/>
            </a:pPr>
            <a:r>
              <a:rPr lang="en-US" i="1" dirty="0">
                <a:solidFill>
                  <a:schemeClr val="dk1"/>
                </a:solidFill>
              </a:rPr>
              <a:t>Police officers are our brothers, sisters, neighbors, and are woven into the fabric of society. In 1955, the Los Angeles Police Department adopted “To Protect and Serve” as the official motto of its Police Academy. There are many instances of cops risking their lives to protect and serve us, and we should back the blue.</a:t>
            </a:r>
          </a:p>
          <a:p>
            <a:pPr lvl="0">
              <a:buClr>
                <a:schemeClr val="dk1"/>
              </a:buClr>
              <a:buSzPts val="1100"/>
            </a:pPr>
            <a:r>
              <a:rPr lang="en-US" i="1" dirty="0">
                <a:solidFill>
                  <a:schemeClr val="dk1"/>
                </a:solidFill>
              </a:rPr>
              <a:t> </a:t>
            </a:r>
          </a:p>
          <a:p>
            <a:pPr lvl="0">
              <a:buClr>
                <a:schemeClr val="dk1"/>
              </a:buClr>
              <a:buSzPts val="1100"/>
            </a:pPr>
            <a:r>
              <a:rPr lang="en-US" i="1" dirty="0">
                <a:solidFill>
                  <a:schemeClr val="dk1"/>
                </a:solidFill>
              </a:rPr>
              <a:t>Norbert Ramon is a 24-year-veteran of the Houston Police Department. During hurricane Harvey, Ramon helped rescue 1,500 victims from the fatal floods. He did all of this despite having stage 4 colon cancer, which spread to his liver and lungs, and despite being given 6 to 8 years to live. Similarly, Officer Gene Taylor – Monroe County, MI – risked his life to save a 14-year-old girl. The girl ran onto railroad tracks, while a train sped towards her, and Officer Taylor pulled her to safety.</a:t>
            </a:r>
          </a:p>
          <a:p>
            <a:pPr lvl="0">
              <a:buClr>
                <a:schemeClr val="dk1"/>
              </a:buClr>
              <a:buSzPts val="1100"/>
            </a:pPr>
            <a:r>
              <a:rPr lang="en-US" i="1" dirty="0">
                <a:solidFill>
                  <a:schemeClr val="dk1"/>
                </a:solidFill>
              </a:rPr>
              <a:t> </a:t>
            </a:r>
          </a:p>
          <a:p>
            <a:pPr lvl="0">
              <a:buClr>
                <a:schemeClr val="dk1"/>
              </a:buClr>
              <a:buSzPts val="1100"/>
            </a:pPr>
            <a:r>
              <a:rPr lang="en-US" i="1" dirty="0">
                <a:solidFill>
                  <a:schemeClr val="dk1"/>
                </a:solidFill>
              </a:rPr>
              <a:t>These police officers are both heroes. They put themselves in danger and truly live by the motto of “To Protect and Serve.” We must never forget the bravery of officers, like Ramon and Taylor, and we must always back the blue.</a:t>
            </a:r>
          </a:p>
          <a:p>
            <a:pPr lvl="0">
              <a:buClr>
                <a:schemeClr val="dk1"/>
              </a:buClr>
              <a:buSzPts val="1100"/>
            </a:pPr>
            <a:r>
              <a:rPr lang="en-US" i="1" dirty="0">
                <a:solidFill>
                  <a:schemeClr val="dk1"/>
                </a:solidFill>
              </a:rPr>
              <a:t> </a:t>
            </a:r>
          </a:p>
        </p:txBody>
      </p:sp>
    </p:spTree>
    <p:extLst>
      <p:ext uri="{BB962C8B-B14F-4D97-AF65-F5344CB8AC3E}">
        <p14:creationId xmlns:p14="http://schemas.microsoft.com/office/powerpoint/2010/main" val="12918852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DEDE4-8F87-D949-8490-76734F6AC7F3}"/>
              </a:ext>
            </a:extLst>
          </p:cNvPr>
          <p:cNvSpPr>
            <a:spLocks noGrp="1"/>
          </p:cNvSpPr>
          <p:nvPr>
            <p:ph type="ctrTitle"/>
          </p:nvPr>
        </p:nvSpPr>
        <p:spPr/>
        <p:txBody>
          <a:bodyPr/>
          <a:lstStyle/>
          <a:p>
            <a:r>
              <a:rPr lang="en-US" dirty="0"/>
              <a:t>Thank you for participating!</a:t>
            </a:r>
          </a:p>
        </p:txBody>
      </p:sp>
      <p:sp>
        <p:nvSpPr>
          <p:cNvPr id="3" name="Subtitle 2">
            <a:extLst>
              <a:ext uri="{FF2B5EF4-FFF2-40B4-BE49-F238E27FC236}">
                <a16:creationId xmlns:a16="http://schemas.microsoft.com/office/drawing/2014/main" id="{432D489A-C112-744D-972F-17C99A5644C6}"/>
              </a:ext>
            </a:extLst>
          </p:cNvPr>
          <p:cNvSpPr>
            <a:spLocks noGrp="1"/>
          </p:cNvSpPr>
          <p:nvPr>
            <p:ph type="subTitle" idx="1"/>
          </p:nvPr>
        </p:nvSpPr>
        <p:spPr/>
        <p:txBody>
          <a:bodyPr/>
          <a:lstStyle/>
          <a:p>
            <a:r>
              <a:rPr lang="en-US" dirty="0"/>
              <a:t>For more information, email </a:t>
            </a:r>
            <a:r>
              <a:rPr lang="en-US" dirty="0" err="1"/>
              <a:t>activist@actforamerica.org</a:t>
            </a:r>
            <a:r>
              <a:rPr lang="en-US" dirty="0"/>
              <a:t>.</a:t>
            </a:r>
          </a:p>
        </p:txBody>
      </p:sp>
    </p:spTree>
    <p:extLst>
      <p:ext uri="{BB962C8B-B14F-4D97-AF65-F5344CB8AC3E}">
        <p14:creationId xmlns:p14="http://schemas.microsoft.com/office/powerpoint/2010/main" val="20997976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FECE4F-3E9D-AA40-9836-24283FC217AC}"/>
              </a:ext>
            </a:extLst>
          </p:cNvPr>
          <p:cNvSpPr>
            <a:spLocks noGrp="1"/>
          </p:cNvSpPr>
          <p:nvPr>
            <p:ph type="title"/>
          </p:nvPr>
        </p:nvSpPr>
        <p:spPr>
          <a:xfrm>
            <a:off x="1388100" y="1020538"/>
            <a:ext cx="6367800" cy="3486150"/>
          </a:xfrm>
        </p:spPr>
        <p:txBody>
          <a:bodyPr/>
          <a:lstStyle/>
          <a:p>
            <a:r>
              <a:rPr lang="en-US" sz="3200" dirty="0">
                <a:solidFill>
                  <a:schemeClr val="dk1"/>
                </a:solidFill>
                <a:latin typeface="+mn-lt"/>
              </a:rPr>
              <a:t>“Back the Blue” is an ACT for America activism campaign focused on building community support for our local law enforcement. With radical leftist protesters constantly vilifying our local heroes, it is our job to stand up and defend them.</a:t>
            </a:r>
            <a:br>
              <a:rPr lang="en-US" dirty="0"/>
            </a:br>
            <a:endParaRPr lang="en-US" dirty="0"/>
          </a:p>
        </p:txBody>
      </p:sp>
    </p:spTree>
    <p:extLst>
      <p:ext uri="{BB962C8B-B14F-4D97-AF65-F5344CB8AC3E}">
        <p14:creationId xmlns:p14="http://schemas.microsoft.com/office/powerpoint/2010/main" val="16958199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7BC058-875F-BF4B-B418-50E7A43048B3}"/>
              </a:ext>
            </a:extLst>
          </p:cNvPr>
          <p:cNvSpPr>
            <a:spLocks noGrp="1"/>
          </p:cNvSpPr>
          <p:nvPr>
            <p:ph type="title"/>
          </p:nvPr>
        </p:nvSpPr>
        <p:spPr/>
        <p:txBody>
          <a:bodyPr/>
          <a:lstStyle/>
          <a:p>
            <a:r>
              <a:rPr lang="en" dirty="0"/>
              <a:t>How Can You Help?</a:t>
            </a:r>
            <a:endParaRPr lang="en-US" dirty="0"/>
          </a:p>
        </p:txBody>
      </p:sp>
      <p:sp>
        <p:nvSpPr>
          <p:cNvPr id="6" name="TextBox 5">
            <a:extLst>
              <a:ext uri="{FF2B5EF4-FFF2-40B4-BE49-F238E27FC236}">
                <a16:creationId xmlns:a16="http://schemas.microsoft.com/office/drawing/2014/main" id="{5B496538-1BFC-2744-A697-F5785AFFB5E9}"/>
              </a:ext>
            </a:extLst>
          </p:cNvPr>
          <p:cNvSpPr txBox="1"/>
          <p:nvPr/>
        </p:nvSpPr>
        <p:spPr>
          <a:xfrm>
            <a:off x="311700" y="1863864"/>
            <a:ext cx="5010830" cy="1415772"/>
          </a:xfrm>
          <a:prstGeom prst="rect">
            <a:avLst/>
          </a:prstGeom>
          <a:noFill/>
        </p:spPr>
        <p:txBody>
          <a:bodyPr wrap="square" rtlCol="0">
            <a:spAutoFit/>
          </a:bodyPr>
          <a:lstStyle/>
          <a:p>
            <a:endParaRPr lang="en-US" dirty="0"/>
          </a:p>
          <a:p>
            <a:pPr marL="342900" indent="-342900">
              <a:buAutoNum type="arabicPeriod"/>
            </a:pPr>
            <a:r>
              <a:rPr lang="en-US" sz="2400" dirty="0"/>
              <a:t>Activism</a:t>
            </a:r>
          </a:p>
          <a:p>
            <a:pPr marL="342900" indent="-342900">
              <a:buAutoNum type="arabicPeriod"/>
            </a:pPr>
            <a:r>
              <a:rPr lang="en-US" sz="2400" dirty="0"/>
              <a:t>Pass Legislation</a:t>
            </a:r>
          </a:p>
          <a:p>
            <a:pPr marL="342900" indent="-342900">
              <a:buAutoNum type="arabicPeriod"/>
            </a:pPr>
            <a:r>
              <a:rPr lang="en-US" sz="2400" dirty="0"/>
              <a:t>Write a Letter to the Editor (LTE)</a:t>
            </a:r>
          </a:p>
        </p:txBody>
      </p:sp>
    </p:spTree>
    <p:extLst>
      <p:ext uri="{BB962C8B-B14F-4D97-AF65-F5344CB8AC3E}">
        <p14:creationId xmlns:p14="http://schemas.microsoft.com/office/powerpoint/2010/main" val="1896810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DABF1-6BBA-F346-BCE5-AC5B2C151495}"/>
              </a:ext>
            </a:extLst>
          </p:cNvPr>
          <p:cNvSpPr>
            <a:spLocks noGrp="1"/>
          </p:cNvSpPr>
          <p:nvPr>
            <p:ph type="title"/>
          </p:nvPr>
        </p:nvSpPr>
        <p:spPr/>
        <p:txBody>
          <a:bodyPr/>
          <a:lstStyle/>
          <a:p>
            <a:r>
              <a:rPr lang="en-US"/>
              <a:t>Activism: Host a Back the Blue Event</a:t>
            </a:r>
            <a:endParaRPr lang="en-US" dirty="0"/>
          </a:p>
        </p:txBody>
      </p:sp>
      <p:sp>
        <p:nvSpPr>
          <p:cNvPr id="6" name="TextBox 5">
            <a:extLst>
              <a:ext uri="{FF2B5EF4-FFF2-40B4-BE49-F238E27FC236}">
                <a16:creationId xmlns:a16="http://schemas.microsoft.com/office/drawing/2014/main" id="{4832E6A4-5FA1-0140-85FA-4FEAC2C0DE9B}"/>
              </a:ext>
            </a:extLst>
          </p:cNvPr>
          <p:cNvSpPr txBox="1"/>
          <p:nvPr/>
        </p:nvSpPr>
        <p:spPr>
          <a:xfrm>
            <a:off x="311700" y="1436043"/>
            <a:ext cx="8243888" cy="3262432"/>
          </a:xfrm>
          <a:prstGeom prst="rect">
            <a:avLst/>
          </a:prstGeom>
          <a:noFill/>
        </p:spPr>
        <p:txBody>
          <a:bodyPr wrap="square" rtlCol="0">
            <a:spAutoFit/>
          </a:bodyPr>
          <a:lstStyle/>
          <a:p>
            <a:pPr marL="285750" indent="-285750">
              <a:buFont typeface="Arial" panose="020B0604020202020204" pitchFamily="34" charset="0"/>
              <a:buChar char="•"/>
            </a:pPr>
            <a:r>
              <a:rPr lang="en-US" sz="2400" dirty="0"/>
              <a:t>Organize a Peaceful Rally at a park or public area</a:t>
            </a:r>
          </a:p>
          <a:p>
            <a:pPr marL="285750" indent="-285750">
              <a:buFont typeface="Arial" panose="020B0604020202020204" pitchFamily="34" charset="0"/>
              <a:buChar char="•"/>
            </a:pPr>
            <a:r>
              <a:rPr lang="en-US" sz="2400" dirty="0"/>
              <a:t>Plan a Car Parade around your neighborhood</a:t>
            </a:r>
          </a:p>
          <a:p>
            <a:pPr marL="285750" indent="-285750">
              <a:buFont typeface="Arial" panose="020B0604020202020204" pitchFamily="34" charset="0"/>
              <a:buChar char="•"/>
            </a:pPr>
            <a:r>
              <a:rPr lang="en-US" sz="2400" dirty="0"/>
              <a:t>Host an Appreciation Luncheon or Dinner</a:t>
            </a:r>
          </a:p>
          <a:p>
            <a:pPr marL="285750" indent="-285750">
              <a:buFont typeface="Arial" panose="020B0604020202020204" pitchFamily="34" charset="0"/>
              <a:buChar char="•"/>
            </a:pPr>
            <a:r>
              <a:rPr lang="en-US" sz="2400" dirty="0"/>
              <a:t>Set up a Support Table </a:t>
            </a:r>
          </a:p>
          <a:p>
            <a:pPr marL="285750" indent="-285750">
              <a:buFont typeface="Arial" panose="020B0604020202020204" pitchFamily="34" charset="0"/>
              <a:buChar char="•"/>
            </a:pPr>
            <a:r>
              <a:rPr lang="en-US" sz="2400" dirty="0"/>
              <a:t>Visit your local precinct and share a Thank You Basket</a:t>
            </a:r>
          </a:p>
          <a:p>
            <a:pPr marL="285750" indent="-285750">
              <a:buFont typeface="Arial" panose="020B0604020202020204" pitchFamily="34" charset="0"/>
              <a:buChar char="•"/>
            </a:pPr>
            <a:r>
              <a:rPr lang="en-US" sz="2400" dirty="0"/>
              <a:t>String Blue Ribbons around trees in and light posts</a:t>
            </a:r>
          </a:p>
          <a:p>
            <a:pPr marL="285750" indent="-285750">
              <a:buFont typeface="Arial" panose="020B0604020202020204" pitchFamily="34" charset="0"/>
              <a:buChar char="•"/>
            </a:pPr>
            <a:r>
              <a:rPr lang="en-US" sz="2400" dirty="0"/>
              <a:t>Organize a peaceful Sign Waving Event</a:t>
            </a:r>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12801810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50C6D-C61D-6B40-AA51-2C6D62350B1C}"/>
              </a:ext>
            </a:extLst>
          </p:cNvPr>
          <p:cNvSpPr>
            <a:spLocks noGrp="1"/>
          </p:cNvSpPr>
          <p:nvPr>
            <p:ph type="title"/>
          </p:nvPr>
        </p:nvSpPr>
        <p:spPr/>
        <p:txBody>
          <a:bodyPr/>
          <a:lstStyle/>
          <a:p>
            <a:r>
              <a:rPr lang="en-US" dirty="0"/>
              <a:t>Tips on Hosting A Back the Blue Event</a:t>
            </a:r>
          </a:p>
        </p:txBody>
      </p:sp>
      <p:sp>
        <p:nvSpPr>
          <p:cNvPr id="4" name="TextBox 3">
            <a:extLst>
              <a:ext uri="{FF2B5EF4-FFF2-40B4-BE49-F238E27FC236}">
                <a16:creationId xmlns:a16="http://schemas.microsoft.com/office/drawing/2014/main" id="{1285619E-0E73-4F40-9D36-F8C0F794E835}"/>
              </a:ext>
            </a:extLst>
          </p:cNvPr>
          <p:cNvSpPr txBox="1"/>
          <p:nvPr/>
        </p:nvSpPr>
        <p:spPr>
          <a:xfrm>
            <a:off x="311700" y="1102179"/>
            <a:ext cx="7625443" cy="3754874"/>
          </a:xfrm>
          <a:prstGeom prst="rect">
            <a:avLst/>
          </a:prstGeom>
          <a:noFill/>
        </p:spPr>
        <p:txBody>
          <a:bodyPr wrap="square" rtlCol="0">
            <a:spAutoFit/>
          </a:bodyPr>
          <a:lstStyle/>
          <a:p>
            <a:pPr marL="285750" lvl="0" indent="-285750">
              <a:buFont typeface="Arial" panose="020B0604020202020204" pitchFamily="34" charset="0"/>
              <a:buChar char="•"/>
            </a:pPr>
            <a:r>
              <a:rPr lang="en-US" sz="1600" b="1" dirty="0"/>
              <a:t>What type of event do you want to host?</a:t>
            </a:r>
            <a:r>
              <a:rPr lang="en-US" sz="1600" dirty="0"/>
              <a:t> Activists across America are coming up with unique ways to show their solidarity with law enforcement. Some are hosting marches and rallies in the downtown area of their town. Some are sending appreciation baskets to their local precinct with packaged goodies and signed thank you cards or are hosting an appreciation dinner for their precinct. Others are planning a car parade and driving around neighborhoods in their communities. Those who live in liberal dominated areas are placing blue ribbons on trees as a sign of their support. There are no limits to the type of event you can plan. </a:t>
            </a:r>
          </a:p>
          <a:p>
            <a:pPr lvl="0"/>
            <a:endParaRPr lang="en-US" sz="1600" dirty="0"/>
          </a:p>
          <a:p>
            <a:pPr marL="285750" lvl="0" indent="-285750">
              <a:buFont typeface="Arial" panose="020B0604020202020204" pitchFamily="34" charset="0"/>
              <a:buChar char="•"/>
            </a:pPr>
            <a:r>
              <a:rPr lang="en-US" sz="1600" b="1" dirty="0"/>
              <a:t>Where do you want to have the event?</a:t>
            </a:r>
            <a:r>
              <a:rPr lang="en-US" sz="1600" dirty="0"/>
              <a:t> It needs to be somewhere safe for people to walk without fear of traffic interference. Also, think about if there will be places where people can go to the bathroom. If you have 200-300 people show up, someone at some point is going to have to go to the bathroom. </a:t>
            </a:r>
          </a:p>
          <a:p>
            <a:endParaRPr lang="en-US" dirty="0"/>
          </a:p>
        </p:txBody>
      </p:sp>
    </p:spTree>
    <p:extLst>
      <p:ext uri="{BB962C8B-B14F-4D97-AF65-F5344CB8AC3E}">
        <p14:creationId xmlns:p14="http://schemas.microsoft.com/office/powerpoint/2010/main" val="2420598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50C6D-C61D-6B40-AA51-2C6D62350B1C}"/>
              </a:ext>
            </a:extLst>
          </p:cNvPr>
          <p:cNvSpPr>
            <a:spLocks noGrp="1"/>
          </p:cNvSpPr>
          <p:nvPr>
            <p:ph type="title"/>
          </p:nvPr>
        </p:nvSpPr>
        <p:spPr/>
        <p:txBody>
          <a:bodyPr/>
          <a:lstStyle/>
          <a:p>
            <a:r>
              <a:rPr lang="en-US" dirty="0"/>
              <a:t>Tips on Hosting A Back the Blue Event, cont.</a:t>
            </a:r>
          </a:p>
        </p:txBody>
      </p:sp>
      <p:sp>
        <p:nvSpPr>
          <p:cNvPr id="4" name="TextBox 3">
            <a:extLst>
              <a:ext uri="{FF2B5EF4-FFF2-40B4-BE49-F238E27FC236}">
                <a16:creationId xmlns:a16="http://schemas.microsoft.com/office/drawing/2014/main" id="{1285619E-0E73-4F40-9D36-F8C0F794E835}"/>
              </a:ext>
            </a:extLst>
          </p:cNvPr>
          <p:cNvSpPr txBox="1"/>
          <p:nvPr/>
        </p:nvSpPr>
        <p:spPr>
          <a:xfrm>
            <a:off x="311701" y="1102179"/>
            <a:ext cx="7346400" cy="2308324"/>
          </a:xfrm>
          <a:prstGeom prst="rect">
            <a:avLst/>
          </a:prstGeom>
          <a:noFill/>
        </p:spPr>
        <p:txBody>
          <a:bodyPr wrap="square" rtlCol="0">
            <a:spAutoFit/>
          </a:bodyPr>
          <a:lstStyle/>
          <a:p>
            <a:pPr marL="285750" lvl="0" indent="-285750">
              <a:buFont typeface="Arial" panose="020B0604020202020204" pitchFamily="34" charset="0"/>
              <a:buChar char="•"/>
            </a:pPr>
            <a:r>
              <a:rPr lang="en-US" sz="1800" b="1" dirty="0"/>
              <a:t>Who are your two co-leaders?</a:t>
            </a:r>
            <a:r>
              <a:rPr lang="en-US" sz="1800" dirty="0"/>
              <a:t> Pick two strong leaders who will help organize the event. You will need to divide the responsibilities as the date approaches, and you want leaders who are reliable and trustworthy.</a:t>
            </a:r>
          </a:p>
          <a:p>
            <a:pPr lvl="0"/>
            <a:endParaRPr lang="en-US" sz="1800" dirty="0"/>
          </a:p>
          <a:p>
            <a:pPr marL="285750" lvl="0" indent="-285750">
              <a:buFont typeface="Arial" panose="020B0604020202020204" pitchFamily="34" charset="0"/>
              <a:buChar char="•"/>
            </a:pPr>
            <a:r>
              <a:rPr lang="en-US" sz="1800" b="1" dirty="0"/>
              <a:t>Do you need a permit?</a:t>
            </a:r>
            <a:r>
              <a:rPr lang="en-US" sz="1800" dirty="0"/>
              <a:t> This will also depend on where you are having the event, but make sure to check with your local precinct to see if you will need to file for a permit. </a:t>
            </a:r>
          </a:p>
        </p:txBody>
      </p:sp>
    </p:spTree>
    <p:extLst>
      <p:ext uri="{BB962C8B-B14F-4D97-AF65-F5344CB8AC3E}">
        <p14:creationId xmlns:p14="http://schemas.microsoft.com/office/powerpoint/2010/main" val="31161706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50C6D-C61D-6B40-AA51-2C6D62350B1C}"/>
              </a:ext>
            </a:extLst>
          </p:cNvPr>
          <p:cNvSpPr>
            <a:spLocks noGrp="1"/>
          </p:cNvSpPr>
          <p:nvPr>
            <p:ph type="title"/>
          </p:nvPr>
        </p:nvSpPr>
        <p:spPr/>
        <p:txBody>
          <a:bodyPr/>
          <a:lstStyle/>
          <a:p>
            <a:r>
              <a:rPr lang="en-US" dirty="0"/>
              <a:t>Tips on Hosting A Back the Blue Event, cont.</a:t>
            </a:r>
          </a:p>
        </p:txBody>
      </p:sp>
      <p:sp>
        <p:nvSpPr>
          <p:cNvPr id="4" name="TextBox 3">
            <a:extLst>
              <a:ext uri="{FF2B5EF4-FFF2-40B4-BE49-F238E27FC236}">
                <a16:creationId xmlns:a16="http://schemas.microsoft.com/office/drawing/2014/main" id="{1285619E-0E73-4F40-9D36-F8C0F794E835}"/>
              </a:ext>
            </a:extLst>
          </p:cNvPr>
          <p:cNvSpPr txBox="1"/>
          <p:nvPr/>
        </p:nvSpPr>
        <p:spPr>
          <a:xfrm>
            <a:off x="311700" y="1102179"/>
            <a:ext cx="7625443" cy="4462760"/>
          </a:xfrm>
          <a:prstGeom prst="rect">
            <a:avLst/>
          </a:prstGeom>
          <a:noFill/>
        </p:spPr>
        <p:txBody>
          <a:bodyPr wrap="square" rtlCol="0">
            <a:spAutoFit/>
          </a:bodyPr>
          <a:lstStyle/>
          <a:p>
            <a:pPr marL="285750" lvl="0" indent="-285750">
              <a:buFont typeface="Arial" panose="020B0604020202020204" pitchFamily="34" charset="0"/>
              <a:buChar char="•"/>
            </a:pPr>
            <a:r>
              <a:rPr lang="en-US" sz="1800" b="1" dirty="0"/>
              <a:t>How will you advertise?</a:t>
            </a:r>
            <a:r>
              <a:rPr lang="en-US" sz="1800" dirty="0"/>
              <a:t> Definitely create a Facebook page for the event. You may want to use an Eventbrite page for the registration side of things, but that is up to you. Advertise on Facebook and social media. If your local paper is conservative, maybe run a newspaper ad or post flyers in local businesses. You can be creative with this part!</a:t>
            </a:r>
          </a:p>
          <a:p>
            <a:pPr lvl="0"/>
            <a:endParaRPr lang="en-US" sz="1800" dirty="0"/>
          </a:p>
          <a:p>
            <a:pPr marL="285750" indent="-285750">
              <a:buFont typeface="Arial" panose="020B0604020202020204" pitchFamily="34" charset="0"/>
              <a:buChar char="•"/>
            </a:pPr>
            <a:r>
              <a:rPr lang="en-US" sz="1800" b="1" dirty="0"/>
              <a:t>Can you use the ACT for America Back the Blue signage? </a:t>
            </a:r>
            <a:r>
              <a:rPr lang="en-US" sz="1800" dirty="0"/>
              <a:t>Absolutely. You can use any of our Back the Blue logos for your websites or social media. However, refrain from using anything that says “ACT for America” for your own protection. The Left considers ACT for America a “hate group” and simply because you are pro-America, and pro-law enforcement, you will be considered a </a:t>
            </a:r>
          </a:p>
          <a:p>
            <a:r>
              <a:rPr lang="en-US" sz="1800" dirty="0"/>
              <a:t>    hater as well. To be on the safe side, do NOT use anything </a:t>
            </a:r>
          </a:p>
          <a:p>
            <a:r>
              <a:rPr lang="en-US" sz="1800" dirty="0"/>
              <a:t>    that says, “ACT for America.”</a:t>
            </a:r>
          </a:p>
          <a:p>
            <a:pPr marL="285750" lvl="0" indent="-285750">
              <a:buFont typeface="Arial" panose="020B0604020202020204" pitchFamily="34" charset="0"/>
              <a:buChar char="•"/>
            </a:pPr>
            <a:endParaRPr lang="en-US" sz="1800" dirty="0"/>
          </a:p>
          <a:p>
            <a:endParaRPr lang="en-US" dirty="0"/>
          </a:p>
        </p:txBody>
      </p:sp>
    </p:spTree>
    <p:extLst>
      <p:ext uri="{BB962C8B-B14F-4D97-AF65-F5344CB8AC3E}">
        <p14:creationId xmlns:p14="http://schemas.microsoft.com/office/powerpoint/2010/main" val="7033752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50C6D-C61D-6B40-AA51-2C6D62350B1C}"/>
              </a:ext>
            </a:extLst>
          </p:cNvPr>
          <p:cNvSpPr>
            <a:spLocks noGrp="1"/>
          </p:cNvSpPr>
          <p:nvPr>
            <p:ph type="title"/>
          </p:nvPr>
        </p:nvSpPr>
        <p:spPr/>
        <p:txBody>
          <a:bodyPr/>
          <a:lstStyle/>
          <a:p>
            <a:r>
              <a:rPr lang="en-US" dirty="0"/>
              <a:t>Tips on Hosting A Back the Blue Event, cont.</a:t>
            </a:r>
          </a:p>
        </p:txBody>
      </p:sp>
      <p:sp>
        <p:nvSpPr>
          <p:cNvPr id="4" name="TextBox 3">
            <a:extLst>
              <a:ext uri="{FF2B5EF4-FFF2-40B4-BE49-F238E27FC236}">
                <a16:creationId xmlns:a16="http://schemas.microsoft.com/office/drawing/2014/main" id="{1285619E-0E73-4F40-9D36-F8C0F794E835}"/>
              </a:ext>
            </a:extLst>
          </p:cNvPr>
          <p:cNvSpPr txBox="1"/>
          <p:nvPr/>
        </p:nvSpPr>
        <p:spPr>
          <a:xfrm>
            <a:off x="311700" y="1102179"/>
            <a:ext cx="7625443" cy="3354765"/>
          </a:xfrm>
          <a:prstGeom prst="rect">
            <a:avLst/>
          </a:prstGeom>
          <a:noFill/>
        </p:spPr>
        <p:txBody>
          <a:bodyPr wrap="square" rtlCol="0">
            <a:spAutoFit/>
          </a:bodyPr>
          <a:lstStyle/>
          <a:p>
            <a:pPr marL="285750" lvl="0" indent="-285750">
              <a:buFont typeface="Arial" panose="020B0604020202020204" pitchFamily="34" charset="0"/>
              <a:buChar char="•"/>
            </a:pPr>
            <a:r>
              <a:rPr lang="en-US" sz="1800" b="1" dirty="0"/>
              <a:t>How will people get involved? </a:t>
            </a:r>
            <a:r>
              <a:rPr lang="en-US" sz="1800" dirty="0"/>
              <a:t>You will have people wanting to contact you about the event. Create an email address that is just for the event so that you are not personally inundated with emails. For example, say you have the event in Turkey Creek. Here could be your email address: </a:t>
            </a:r>
            <a:r>
              <a:rPr lang="en-US" sz="1800" dirty="0" err="1"/>
              <a:t>turkeycreekbackstheblue@gmail.com</a:t>
            </a:r>
            <a:r>
              <a:rPr lang="en-US" sz="1800" dirty="0"/>
              <a:t>. </a:t>
            </a:r>
          </a:p>
          <a:p>
            <a:pPr lvl="0"/>
            <a:endParaRPr lang="en-US" sz="1800" dirty="0"/>
          </a:p>
          <a:p>
            <a:pPr marL="285750" lvl="0" indent="-285750">
              <a:buFont typeface="Arial" panose="020B0604020202020204" pitchFamily="34" charset="0"/>
              <a:buChar char="•"/>
            </a:pPr>
            <a:r>
              <a:rPr lang="en-US" sz="1800" b="1" dirty="0"/>
              <a:t>Do you need security? </a:t>
            </a:r>
            <a:r>
              <a:rPr lang="en-US" sz="1800" dirty="0"/>
              <a:t>This may seem like a strange thing to think about with an event supporting the police, but even if you are in a conservative community, consider if you need people designated just to keep an eye out for suspicious activity. </a:t>
            </a:r>
          </a:p>
          <a:p>
            <a:pPr marL="285750" lvl="0" indent="-285750">
              <a:buFont typeface="Arial" panose="020B0604020202020204" pitchFamily="34" charset="0"/>
              <a:buChar char="•"/>
            </a:pPr>
            <a:endParaRPr lang="en-US" sz="1800" dirty="0"/>
          </a:p>
          <a:p>
            <a:endParaRPr lang="en-US" dirty="0"/>
          </a:p>
        </p:txBody>
      </p:sp>
    </p:spTree>
    <p:extLst>
      <p:ext uri="{BB962C8B-B14F-4D97-AF65-F5344CB8AC3E}">
        <p14:creationId xmlns:p14="http://schemas.microsoft.com/office/powerpoint/2010/main" val="7686269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6B0A2-EB9E-594A-B33D-B06A7E5C01F2}"/>
              </a:ext>
            </a:extLst>
          </p:cNvPr>
          <p:cNvSpPr>
            <a:spLocks noGrp="1"/>
          </p:cNvSpPr>
          <p:nvPr>
            <p:ph type="title"/>
          </p:nvPr>
        </p:nvSpPr>
        <p:spPr/>
        <p:txBody>
          <a:bodyPr/>
          <a:lstStyle/>
          <a:p>
            <a:r>
              <a:rPr lang="en-US" dirty="0"/>
              <a:t>Pass Legislation</a:t>
            </a:r>
          </a:p>
        </p:txBody>
      </p:sp>
      <p:sp>
        <p:nvSpPr>
          <p:cNvPr id="4" name="TextBox 3">
            <a:extLst>
              <a:ext uri="{FF2B5EF4-FFF2-40B4-BE49-F238E27FC236}">
                <a16:creationId xmlns:a16="http://schemas.microsoft.com/office/drawing/2014/main" id="{2EBEC706-5E23-614A-A4F1-0A93CF2C8691}"/>
              </a:ext>
            </a:extLst>
          </p:cNvPr>
          <p:cNvSpPr txBox="1"/>
          <p:nvPr/>
        </p:nvSpPr>
        <p:spPr>
          <a:xfrm>
            <a:off x="311700" y="1017725"/>
            <a:ext cx="7004957" cy="4185761"/>
          </a:xfrm>
          <a:prstGeom prst="rect">
            <a:avLst/>
          </a:prstGeom>
          <a:noFill/>
        </p:spPr>
        <p:txBody>
          <a:bodyPr wrap="square" rtlCol="0">
            <a:spAutoFit/>
          </a:bodyPr>
          <a:lstStyle/>
          <a:p>
            <a:r>
              <a:rPr lang="en-US" sz="1800" dirty="0"/>
              <a:t>A great way to show support for law enforcement is to express your support to your legislators and local politicians. There are several ways to make a difference on the legislative level:</a:t>
            </a:r>
          </a:p>
          <a:p>
            <a:endParaRPr lang="en-US" sz="1800" dirty="0"/>
          </a:p>
          <a:p>
            <a:pPr marL="285750" indent="-285750">
              <a:buFont typeface="Arial" panose="020B0604020202020204" pitchFamily="34" charset="0"/>
              <a:buChar char="•"/>
            </a:pPr>
            <a:r>
              <a:rPr lang="en-US" sz="1800" dirty="0"/>
              <a:t>Write or email your mayor and city councilmen. When it comes to planning the budget for your local police department, it is the mayor and city council that call the shots. Expressing your support for law enforcement at the local level is crucial!</a:t>
            </a:r>
          </a:p>
          <a:p>
            <a:pPr marL="285750" indent="-285750">
              <a:buFont typeface="Arial" panose="020B0604020202020204" pitchFamily="34" charset="0"/>
              <a:buChar char="•"/>
            </a:pPr>
            <a:endParaRPr lang="en-US" sz="1800" dirty="0"/>
          </a:p>
          <a:p>
            <a:pPr marL="285750" indent="-285750">
              <a:buFont typeface="Arial" panose="020B0604020202020204" pitchFamily="34" charset="0"/>
              <a:buChar char="•"/>
            </a:pPr>
            <a:r>
              <a:rPr lang="en-US" sz="1800" dirty="0"/>
              <a:t>Write, email or call your state representatives. Though state and federal representatives do not control the budget for your local police department, there many be bills that are presented on the state and federal level regarding law enforcement. When a bill is up for vote, that is your opportunity to express your voice!</a:t>
            </a:r>
          </a:p>
          <a:p>
            <a:endParaRPr lang="en-US" dirty="0"/>
          </a:p>
        </p:txBody>
      </p:sp>
    </p:spTree>
    <p:extLst>
      <p:ext uri="{BB962C8B-B14F-4D97-AF65-F5344CB8AC3E}">
        <p14:creationId xmlns:p14="http://schemas.microsoft.com/office/powerpoint/2010/main" val="338278997"/>
      </p:ext>
    </p:extLst>
  </p:cSld>
  <p:clrMapOvr>
    <a:masterClrMapping/>
  </p:clrMapOvr>
</p:sld>
</file>

<file path=ppt/theme/theme1.xml><?xml version="1.0" encoding="utf-8"?>
<a:theme xmlns:a="http://schemas.openxmlformats.org/drawingml/2006/main" name="ACT for America Template">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159</TotalTime>
  <Words>1108</Words>
  <Application>Microsoft Macintosh PowerPoint</Application>
  <PresentationFormat>On-screen Show (16:9)</PresentationFormat>
  <Paragraphs>50</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Impact</vt:lpstr>
      <vt:lpstr>Oswald</vt:lpstr>
      <vt:lpstr>ACT for America Template</vt:lpstr>
      <vt:lpstr>Back the Blue</vt:lpstr>
      <vt:lpstr>“Back the Blue” is an ACT for America activism campaign focused on building community support for our local law enforcement. With radical leftist protesters constantly vilifying our local heroes, it is our job to stand up and defend them. </vt:lpstr>
      <vt:lpstr>How Can You Help?</vt:lpstr>
      <vt:lpstr>Activism: Host a Back the Blue Event</vt:lpstr>
      <vt:lpstr>Tips on Hosting A Back the Blue Event</vt:lpstr>
      <vt:lpstr>Tips on Hosting A Back the Blue Event, cont.</vt:lpstr>
      <vt:lpstr>Tips on Hosting A Back the Blue Event, cont.</vt:lpstr>
      <vt:lpstr>Tips on Hosting A Back the Blue Event, cont.</vt:lpstr>
      <vt:lpstr>Pass Legislation</vt:lpstr>
      <vt:lpstr>PowerPoint Presentation</vt:lpstr>
      <vt:lpstr>Write a Letter to the Editor</vt:lpstr>
      <vt:lpstr>Thank you for participating!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Back the Blue</dc:title>
  <cp:lastModifiedBy>it crew</cp:lastModifiedBy>
  <cp:revision>16</cp:revision>
  <dcterms:modified xsi:type="dcterms:W3CDTF">2020-07-18T21:17:21Z</dcterms:modified>
</cp:coreProperties>
</file>